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5" r:id="rId2"/>
    <p:sldId id="260" r:id="rId3"/>
    <p:sldId id="298" r:id="rId4"/>
    <p:sldId id="259" r:id="rId5"/>
    <p:sldId id="280" r:id="rId6"/>
    <p:sldId id="281" r:id="rId7"/>
    <p:sldId id="282" r:id="rId8"/>
    <p:sldId id="283" r:id="rId9"/>
    <p:sldId id="268" r:id="rId10"/>
    <p:sldId id="274" r:id="rId11"/>
    <p:sldId id="269" r:id="rId12"/>
    <p:sldId id="270" r:id="rId13"/>
    <p:sldId id="271" r:id="rId14"/>
    <p:sldId id="272" r:id="rId15"/>
    <p:sldId id="264" r:id="rId16"/>
    <p:sldId id="275" r:id="rId17"/>
    <p:sldId id="276" r:id="rId18"/>
    <p:sldId id="277" r:id="rId19"/>
    <p:sldId id="284" r:id="rId20"/>
    <p:sldId id="299" r:id="rId21"/>
    <p:sldId id="294" r:id="rId22"/>
    <p:sldId id="292" r:id="rId23"/>
    <p:sldId id="263" r:id="rId24"/>
    <p:sldId id="29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6600"/>
    <a:srgbClr val="FFCCCC"/>
    <a:srgbClr val="993300"/>
    <a:srgbClr val="CC3300"/>
    <a:srgbClr val="66FF33"/>
    <a:srgbClr val="6699FF"/>
    <a:srgbClr val="FF99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2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5B820-3BDF-45EC-B4BB-7047A742FF36}" type="doc">
      <dgm:prSet loTypeId="urn:microsoft.com/office/officeart/2005/8/layout/list1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BEFA029-D554-4D0B-9884-5103E19444B3}">
      <dgm:prSet phldrT="[Текст]" custT="1"/>
      <dgm:spPr/>
      <dgm:t>
        <a:bodyPr/>
        <a:lstStyle/>
        <a:p>
          <a:r>
            <a:rPr lang="ru-RU" sz="4400" b="1" dirty="0" smtClean="0"/>
            <a:t>Сильная нервная система</a:t>
          </a:r>
          <a:endParaRPr lang="ru-RU" sz="4400" b="1" dirty="0"/>
        </a:p>
      </dgm:t>
    </dgm:pt>
    <dgm:pt modelId="{960A57AB-89CC-4039-8CB3-216CB22EC526}" type="parTrans" cxnId="{7E534ECE-5989-4D03-B664-846C0050015A}">
      <dgm:prSet/>
      <dgm:spPr/>
      <dgm:t>
        <a:bodyPr/>
        <a:lstStyle/>
        <a:p>
          <a:endParaRPr lang="ru-RU"/>
        </a:p>
      </dgm:t>
    </dgm:pt>
    <dgm:pt modelId="{20FDC3B3-26A0-4B10-B32D-9C100A46527C}" type="sibTrans" cxnId="{7E534ECE-5989-4D03-B664-846C0050015A}">
      <dgm:prSet/>
      <dgm:spPr/>
      <dgm:t>
        <a:bodyPr/>
        <a:lstStyle/>
        <a:p>
          <a:endParaRPr lang="ru-RU"/>
        </a:p>
      </dgm:t>
    </dgm:pt>
    <dgm:pt modelId="{D45A72F3-98FD-401E-AA99-B7873083A895}">
      <dgm:prSet phldrT="[Текст]" custT="1"/>
      <dgm:spPr/>
      <dgm:t>
        <a:bodyPr/>
        <a:lstStyle/>
        <a:p>
          <a:r>
            <a:rPr lang="ru-RU" sz="4400" b="1" dirty="0" smtClean="0"/>
            <a:t>Слабая нервная система</a:t>
          </a:r>
          <a:endParaRPr lang="ru-RU" sz="4400" b="1" dirty="0"/>
        </a:p>
      </dgm:t>
    </dgm:pt>
    <dgm:pt modelId="{D9C14D43-1CA5-48F5-A0D5-C0F1A18DB032}" type="parTrans" cxnId="{FC5C13CC-A7EF-4505-ABDE-079F05947F3E}">
      <dgm:prSet/>
      <dgm:spPr/>
      <dgm:t>
        <a:bodyPr/>
        <a:lstStyle/>
        <a:p>
          <a:endParaRPr lang="ru-RU"/>
        </a:p>
      </dgm:t>
    </dgm:pt>
    <dgm:pt modelId="{6040E818-0041-457D-A1A6-EEEEE5D7AFFF}" type="sibTrans" cxnId="{FC5C13CC-A7EF-4505-ABDE-079F05947F3E}">
      <dgm:prSet/>
      <dgm:spPr/>
      <dgm:t>
        <a:bodyPr/>
        <a:lstStyle/>
        <a:p>
          <a:endParaRPr lang="ru-RU"/>
        </a:p>
      </dgm:t>
    </dgm:pt>
    <dgm:pt modelId="{274B4079-B6F1-40BA-AF8F-5875CDAC093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4000" b="1" dirty="0" smtClean="0"/>
            <a:t>Неразвитая способность к самостоятельной учебной деятельности</a:t>
          </a:r>
          <a:endParaRPr lang="ru-RU" sz="4000" b="1" dirty="0"/>
        </a:p>
      </dgm:t>
    </dgm:pt>
    <dgm:pt modelId="{67909558-AF12-4B82-A9E4-91C84BB63B87}" type="parTrans" cxnId="{AA16254D-2829-4824-8E81-04C6D650811C}">
      <dgm:prSet/>
      <dgm:spPr/>
      <dgm:t>
        <a:bodyPr/>
        <a:lstStyle/>
        <a:p>
          <a:endParaRPr lang="ru-RU"/>
        </a:p>
      </dgm:t>
    </dgm:pt>
    <dgm:pt modelId="{7F158A27-D358-498A-9F79-59AD13F32B25}" type="sibTrans" cxnId="{AA16254D-2829-4824-8E81-04C6D650811C}">
      <dgm:prSet/>
      <dgm:spPr/>
      <dgm:t>
        <a:bodyPr/>
        <a:lstStyle/>
        <a:p>
          <a:endParaRPr lang="ru-RU"/>
        </a:p>
      </dgm:t>
    </dgm:pt>
    <dgm:pt modelId="{C9A1BF68-8116-47AF-BA15-380C29619DA8}" type="pres">
      <dgm:prSet presAssocID="{9D55B820-3BDF-45EC-B4BB-7047A742FF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2883A2-9996-4CEF-8693-8C9223A3E6F8}" type="pres">
      <dgm:prSet presAssocID="{5BEFA029-D554-4D0B-9884-5103E19444B3}" presName="parentLin" presStyleCnt="0"/>
      <dgm:spPr/>
      <dgm:t>
        <a:bodyPr/>
        <a:lstStyle/>
        <a:p>
          <a:endParaRPr lang="ru-RU"/>
        </a:p>
      </dgm:t>
    </dgm:pt>
    <dgm:pt modelId="{F376CE2E-6405-4888-828A-A1E8FA6277B6}" type="pres">
      <dgm:prSet presAssocID="{5BEFA029-D554-4D0B-9884-5103E19444B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F2CB443-7C83-4ACE-BEBF-797CB3E7FE4B}" type="pres">
      <dgm:prSet presAssocID="{5BEFA029-D554-4D0B-9884-5103E19444B3}" presName="parentText" presStyleLbl="node1" presStyleIdx="0" presStyleCnt="3" custScaleX="138346" custScaleY="105483" custLinFactNeighborX="7253" custLinFactNeighborY="194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C8A8E-A9F0-41A8-A92A-11A3E9B7B8BD}" type="pres">
      <dgm:prSet presAssocID="{5BEFA029-D554-4D0B-9884-5103E19444B3}" presName="negativeSpace" presStyleCnt="0"/>
      <dgm:spPr/>
      <dgm:t>
        <a:bodyPr/>
        <a:lstStyle/>
        <a:p>
          <a:endParaRPr lang="ru-RU"/>
        </a:p>
      </dgm:t>
    </dgm:pt>
    <dgm:pt modelId="{C7A2871B-928E-4ECD-9082-01218AB34FF8}" type="pres">
      <dgm:prSet presAssocID="{5BEFA029-D554-4D0B-9884-5103E19444B3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C98D-763E-4FF3-9406-99D4A428FF83}" type="pres">
      <dgm:prSet presAssocID="{20FDC3B3-26A0-4B10-B32D-9C100A46527C}" presName="spaceBetweenRectangles" presStyleCnt="0"/>
      <dgm:spPr/>
      <dgm:t>
        <a:bodyPr/>
        <a:lstStyle/>
        <a:p>
          <a:endParaRPr lang="ru-RU"/>
        </a:p>
      </dgm:t>
    </dgm:pt>
    <dgm:pt modelId="{0E57BE67-0842-4EC6-B265-2D6D35688B62}" type="pres">
      <dgm:prSet presAssocID="{D45A72F3-98FD-401E-AA99-B7873083A895}" presName="parentLin" presStyleCnt="0"/>
      <dgm:spPr/>
      <dgm:t>
        <a:bodyPr/>
        <a:lstStyle/>
        <a:p>
          <a:endParaRPr lang="ru-RU"/>
        </a:p>
      </dgm:t>
    </dgm:pt>
    <dgm:pt modelId="{932BFE95-40D7-49BD-8A80-31A23E268FA2}" type="pres">
      <dgm:prSet presAssocID="{D45A72F3-98FD-401E-AA99-B7873083A89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EF84F2F-9C8A-42BB-AB1F-BAC8D54AA65F}" type="pres">
      <dgm:prSet presAssocID="{D45A72F3-98FD-401E-AA99-B7873083A89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4254B-9974-4836-B403-659B832EEE5F}" type="pres">
      <dgm:prSet presAssocID="{D45A72F3-98FD-401E-AA99-B7873083A895}" presName="negativeSpace" presStyleCnt="0"/>
      <dgm:spPr/>
      <dgm:t>
        <a:bodyPr/>
        <a:lstStyle/>
        <a:p>
          <a:endParaRPr lang="ru-RU"/>
        </a:p>
      </dgm:t>
    </dgm:pt>
    <dgm:pt modelId="{30010C8E-A693-4CEE-AF7E-0A2D60037EF5}" type="pres">
      <dgm:prSet presAssocID="{D45A72F3-98FD-401E-AA99-B7873083A89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6DE6B-4D44-44AC-9227-88A943C6DEF6}" type="pres">
      <dgm:prSet presAssocID="{6040E818-0041-457D-A1A6-EEEEE5D7AFFF}" presName="spaceBetweenRectangles" presStyleCnt="0"/>
      <dgm:spPr/>
      <dgm:t>
        <a:bodyPr/>
        <a:lstStyle/>
        <a:p>
          <a:endParaRPr lang="ru-RU"/>
        </a:p>
      </dgm:t>
    </dgm:pt>
    <dgm:pt modelId="{C5D4991B-EC15-4ACC-BD7F-DD4A32CC3CB4}" type="pres">
      <dgm:prSet presAssocID="{274B4079-B6F1-40BA-AF8F-5875CDAC0938}" presName="parentLin" presStyleCnt="0"/>
      <dgm:spPr/>
      <dgm:t>
        <a:bodyPr/>
        <a:lstStyle/>
        <a:p>
          <a:endParaRPr lang="ru-RU"/>
        </a:p>
      </dgm:t>
    </dgm:pt>
    <dgm:pt modelId="{3763A773-0629-4242-AC8D-52D0A3C37882}" type="pres">
      <dgm:prSet presAssocID="{274B4079-B6F1-40BA-AF8F-5875CDAC093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A5F1ED7-4247-41D8-9F12-0EC2497DF960}" type="pres">
      <dgm:prSet presAssocID="{274B4079-B6F1-40BA-AF8F-5875CDAC0938}" presName="parentText" presStyleLbl="node1" presStyleIdx="2" presStyleCnt="3" custScaleX="142857" custScaleY="1864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10E90-3987-4DFD-B375-51586A4F6936}" type="pres">
      <dgm:prSet presAssocID="{274B4079-B6F1-40BA-AF8F-5875CDAC0938}" presName="negativeSpace" presStyleCnt="0"/>
      <dgm:spPr/>
      <dgm:t>
        <a:bodyPr/>
        <a:lstStyle/>
        <a:p>
          <a:endParaRPr lang="ru-RU"/>
        </a:p>
      </dgm:t>
    </dgm:pt>
    <dgm:pt modelId="{20C250C9-22B2-4BEB-A19F-E1E0BAA93BDB}" type="pres">
      <dgm:prSet presAssocID="{274B4079-B6F1-40BA-AF8F-5875CDAC093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13F342-8A03-43FB-AD1A-3E8E8EE28E6A}" type="presOf" srcId="{5BEFA029-D554-4D0B-9884-5103E19444B3}" destId="{F376CE2E-6405-4888-828A-A1E8FA6277B6}" srcOrd="0" destOrd="0" presId="urn:microsoft.com/office/officeart/2005/8/layout/list1"/>
    <dgm:cxn modelId="{55FB00F2-B4BD-46C1-8B35-DD33F7FA8BF0}" type="presOf" srcId="{D45A72F3-98FD-401E-AA99-B7873083A895}" destId="{932BFE95-40D7-49BD-8A80-31A23E268FA2}" srcOrd="0" destOrd="0" presId="urn:microsoft.com/office/officeart/2005/8/layout/list1"/>
    <dgm:cxn modelId="{08E065ED-09BB-49C0-8B55-5E2EF00B9142}" type="presOf" srcId="{274B4079-B6F1-40BA-AF8F-5875CDAC0938}" destId="{3763A773-0629-4242-AC8D-52D0A3C37882}" srcOrd="0" destOrd="0" presId="urn:microsoft.com/office/officeart/2005/8/layout/list1"/>
    <dgm:cxn modelId="{7E534ECE-5989-4D03-B664-846C0050015A}" srcId="{9D55B820-3BDF-45EC-B4BB-7047A742FF36}" destId="{5BEFA029-D554-4D0B-9884-5103E19444B3}" srcOrd="0" destOrd="0" parTransId="{960A57AB-89CC-4039-8CB3-216CB22EC526}" sibTransId="{20FDC3B3-26A0-4B10-B32D-9C100A46527C}"/>
    <dgm:cxn modelId="{AA16254D-2829-4824-8E81-04C6D650811C}" srcId="{9D55B820-3BDF-45EC-B4BB-7047A742FF36}" destId="{274B4079-B6F1-40BA-AF8F-5875CDAC0938}" srcOrd="2" destOrd="0" parTransId="{67909558-AF12-4B82-A9E4-91C84BB63B87}" sibTransId="{7F158A27-D358-498A-9F79-59AD13F32B25}"/>
    <dgm:cxn modelId="{FC5C13CC-A7EF-4505-ABDE-079F05947F3E}" srcId="{9D55B820-3BDF-45EC-B4BB-7047A742FF36}" destId="{D45A72F3-98FD-401E-AA99-B7873083A895}" srcOrd="1" destOrd="0" parTransId="{D9C14D43-1CA5-48F5-A0D5-C0F1A18DB032}" sibTransId="{6040E818-0041-457D-A1A6-EEEEE5D7AFFF}"/>
    <dgm:cxn modelId="{A4CA9B44-15C5-48EB-8091-F0DDA59A4FFF}" type="presOf" srcId="{274B4079-B6F1-40BA-AF8F-5875CDAC0938}" destId="{3A5F1ED7-4247-41D8-9F12-0EC2497DF960}" srcOrd="1" destOrd="0" presId="urn:microsoft.com/office/officeart/2005/8/layout/list1"/>
    <dgm:cxn modelId="{148CFB31-74E3-453B-BC90-9E50E8DC6262}" type="presOf" srcId="{9D55B820-3BDF-45EC-B4BB-7047A742FF36}" destId="{C9A1BF68-8116-47AF-BA15-380C29619DA8}" srcOrd="0" destOrd="0" presId="urn:microsoft.com/office/officeart/2005/8/layout/list1"/>
    <dgm:cxn modelId="{F9CB34A0-AC18-4A69-881B-424470AA22F9}" type="presOf" srcId="{5BEFA029-D554-4D0B-9884-5103E19444B3}" destId="{0F2CB443-7C83-4ACE-BEBF-797CB3E7FE4B}" srcOrd="1" destOrd="0" presId="urn:microsoft.com/office/officeart/2005/8/layout/list1"/>
    <dgm:cxn modelId="{9E9EBE93-ECAB-4CFA-8FE4-811F242E7EAF}" type="presOf" srcId="{D45A72F3-98FD-401E-AA99-B7873083A895}" destId="{9EF84F2F-9C8A-42BB-AB1F-BAC8D54AA65F}" srcOrd="1" destOrd="0" presId="urn:microsoft.com/office/officeart/2005/8/layout/list1"/>
    <dgm:cxn modelId="{7F493A44-0648-47FF-8FD8-657ACD5B83B2}" type="presParOf" srcId="{C9A1BF68-8116-47AF-BA15-380C29619DA8}" destId="{A42883A2-9996-4CEF-8693-8C9223A3E6F8}" srcOrd="0" destOrd="0" presId="urn:microsoft.com/office/officeart/2005/8/layout/list1"/>
    <dgm:cxn modelId="{C3308F78-8143-4BE6-9E2F-D0FE79BE6E18}" type="presParOf" srcId="{A42883A2-9996-4CEF-8693-8C9223A3E6F8}" destId="{F376CE2E-6405-4888-828A-A1E8FA6277B6}" srcOrd="0" destOrd="0" presId="urn:microsoft.com/office/officeart/2005/8/layout/list1"/>
    <dgm:cxn modelId="{50B7EFBC-C430-4E65-B8F7-A90928B2926E}" type="presParOf" srcId="{A42883A2-9996-4CEF-8693-8C9223A3E6F8}" destId="{0F2CB443-7C83-4ACE-BEBF-797CB3E7FE4B}" srcOrd="1" destOrd="0" presId="urn:microsoft.com/office/officeart/2005/8/layout/list1"/>
    <dgm:cxn modelId="{82A7A5DB-F736-46CC-9762-BC9231B66259}" type="presParOf" srcId="{C9A1BF68-8116-47AF-BA15-380C29619DA8}" destId="{734C8A8E-A9F0-41A8-A92A-11A3E9B7B8BD}" srcOrd="1" destOrd="0" presId="urn:microsoft.com/office/officeart/2005/8/layout/list1"/>
    <dgm:cxn modelId="{959C6B96-CDA4-4083-A67C-BD6A52C36617}" type="presParOf" srcId="{C9A1BF68-8116-47AF-BA15-380C29619DA8}" destId="{C7A2871B-928E-4ECD-9082-01218AB34FF8}" srcOrd="2" destOrd="0" presId="urn:microsoft.com/office/officeart/2005/8/layout/list1"/>
    <dgm:cxn modelId="{D3D6886C-ACE4-4CC7-AED4-F1C2D4FDBF7E}" type="presParOf" srcId="{C9A1BF68-8116-47AF-BA15-380C29619DA8}" destId="{3944C98D-763E-4FF3-9406-99D4A428FF83}" srcOrd="3" destOrd="0" presId="urn:microsoft.com/office/officeart/2005/8/layout/list1"/>
    <dgm:cxn modelId="{8DDBE06B-D1AC-4EAD-BF4E-06C4F3BC27EA}" type="presParOf" srcId="{C9A1BF68-8116-47AF-BA15-380C29619DA8}" destId="{0E57BE67-0842-4EC6-B265-2D6D35688B62}" srcOrd="4" destOrd="0" presId="urn:microsoft.com/office/officeart/2005/8/layout/list1"/>
    <dgm:cxn modelId="{88C40FEA-A542-4257-A471-F4B0CD4DCA6C}" type="presParOf" srcId="{0E57BE67-0842-4EC6-B265-2D6D35688B62}" destId="{932BFE95-40D7-49BD-8A80-31A23E268FA2}" srcOrd="0" destOrd="0" presId="urn:microsoft.com/office/officeart/2005/8/layout/list1"/>
    <dgm:cxn modelId="{E59F3DEB-59D9-491B-B366-D7C5403DDB6D}" type="presParOf" srcId="{0E57BE67-0842-4EC6-B265-2D6D35688B62}" destId="{9EF84F2F-9C8A-42BB-AB1F-BAC8D54AA65F}" srcOrd="1" destOrd="0" presId="urn:microsoft.com/office/officeart/2005/8/layout/list1"/>
    <dgm:cxn modelId="{5B835CF3-933D-44C8-9427-70690C2570D9}" type="presParOf" srcId="{C9A1BF68-8116-47AF-BA15-380C29619DA8}" destId="{F3F4254B-9974-4836-B403-659B832EEE5F}" srcOrd="5" destOrd="0" presId="urn:microsoft.com/office/officeart/2005/8/layout/list1"/>
    <dgm:cxn modelId="{6FD7126E-607F-4FDF-9589-42596E08A780}" type="presParOf" srcId="{C9A1BF68-8116-47AF-BA15-380C29619DA8}" destId="{30010C8E-A693-4CEE-AF7E-0A2D60037EF5}" srcOrd="6" destOrd="0" presId="urn:microsoft.com/office/officeart/2005/8/layout/list1"/>
    <dgm:cxn modelId="{209B4D70-DBBE-4242-A7FB-23EFB21251B3}" type="presParOf" srcId="{C9A1BF68-8116-47AF-BA15-380C29619DA8}" destId="{D876DE6B-4D44-44AC-9227-88A943C6DEF6}" srcOrd="7" destOrd="0" presId="urn:microsoft.com/office/officeart/2005/8/layout/list1"/>
    <dgm:cxn modelId="{72FAC000-C5D5-41F1-9836-8137D29BFEC9}" type="presParOf" srcId="{C9A1BF68-8116-47AF-BA15-380C29619DA8}" destId="{C5D4991B-EC15-4ACC-BD7F-DD4A32CC3CB4}" srcOrd="8" destOrd="0" presId="urn:microsoft.com/office/officeart/2005/8/layout/list1"/>
    <dgm:cxn modelId="{E83D6674-FAF3-4AF7-BFDF-A42F5B4FA592}" type="presParOf" srcId="{C5D4991B-EC15-4ACC-BD7F-DD4A32CC3CB4}" destId="{3763A773-0629-4242-AC8D-52D0A3C37882}" srcOrd="0" destOrd="0" presId="urn:microsoft.com/office/officeart/2005/8/layout/list1"/>
    <dgm:cxn modelId="{DBD54CCD-CA7D-49C2-AEB1-9A1D6C81413D}" type="presParOf" srcId="{C5D4991B-EC15-4ACC-BD7F-DD4A32CC3CB4}" destId="{3A5F1ED7-4247-41D8-9F12-0EC2497DF960}" srcOrd="1" destOrd="0" presId="urn:microsoft.com/office/officeart/2005/8/layout/list1"/>
    <dgm:cxn modelId="{221CDACA-D8ED-4692-AE7F-4BE755C3003F}" type="presParOf" srcId="{C9A1BF68-8116-47AF-BA15-380C29619DA8}" destId="{68110E90-3987-4DFD-B375-51586A4F6936}" srcOrd="9" destOrd="0" presId="urn:microsoft.com/office/officeart/2005/8/layout/list1"/>
    <dgm:cxn modelId="{787E26AB-8F62-4EBD-BB31-D0C38078E97F}" type="presParOf" srcId="{C9A1BF68-8116-47AF-BA15-380C29619DA8}" destId="{20C250C9-22B2-4BEB-A19F-E1E0BAA93BDB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D7F007-E5FC-45A3-884A-B1275A66DA15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DA5FA43-D0D4-46FF-95E7-B231DE57C92A}">
      <dgm:prSet phldrT="[Текст]" custT="1"/>
      <dgm:spPr/>
      <dgm:t>
        <a:bodyPr/>
        <a:lstStyle/>
        <a:p>
          <a:r>
            <a:rPr lang="ru-RU" sz="2400" b="1" i="0" dirty="0" smtClean="0"/>
            <a:t>С детства отважны, не боятся риска</a:t>
          </a:r>
          <a:endParaRPr lang="ru-RU" sz="2400" b="1" i="0" dirty="0"/>
        </a:p>
      </dgm:t>
    </dgm:pt>
    <dgm:pt modelId="{41A373AF-7D4B-4561-9FD4-49FC893028EF}" type="parTrans" cxnId="{D397D3FE-C956-4273-A944-26D5B5FC2EB8}">
      <dgm:prSet/>
      <dgm:spPr/>
      <dgm:t>
        <a:bodyPr/>
        <a:lstStyle/>
        <a:p>
          <a:endParaRPr lang="ru-RU" sz="1600"/>
        </a:p>
      </dgm:t>
    </dgm:pt>
    <dgm:pt modelId="{C414BA2A-74CE-4941-AB28-ABD6A34F1375}" type="sibTrans" cxnId="{D397D3FE-C956-4273-A944-26D5B5FC2EB8}">
      <dgm:prSet/>
      <dgm:spPr/>
      <dgm:t>
        <a:bodyPr/>
        <a:lstStyle/>
        <a:p>
          <a:endParaRPr lang="ru-RU" sz="1600"/>
        </a:p>
      </dgm:t>
    </dgm:pt>
    <dgm:pt modelId="{3D57842D-6FF1-4810-A336-B7C6F8975038}">
      <dgm:prSet phldrT="[Текст]" custT="1"/>
      <dgm:spPr/>
      <dgm:t>
        <a:bodyPr/>
        <a:lstStyle/>
        <a:p>
          <a:r>
            <a:rPr lang="ru-RU" sz="2400" b="1" i="0" dirty="0" smtClean="0"/>
            <a:t>Самостоятельны, независимы, спорят, но  с начальных классов учатся стабильно успешно</a:t>
          </a:r>
          <a:endParaRPr lang="ru-RU" sz="2400" b="1" i="0" dirty="0"/>
        </a:p>
      </dgm:t>
    </dgm:pt>
    <dgm:pt modelId="{ABE1602C-11A8-4055-A9B2-488A8B5E7747}" type="parTrans" cxnId="{803CBBF6-F12D-4DDE-A309-557D999BFFB8}">
      <dgm:prSet/>
      <dgm:spPr/>
      <dgm:t>
        <a:bodyPr/>
        <a:lstStyle/>
        <a:p>
          <a:endParaRPr lang="ru-RU" sz="1600"/>
        </a:p>
      </dgm:t>
    </dgm:pt>
    <dgm:pt modelId="{27C55415-FAA5-488D-84DA-B1D3A50F2520}" type="sibTrans" cxnId="{803CBBF6-F12D-4DDE-A309-557D999BFFB8}">
      <dgm:prSet/>
      <dgm:spPr/>
      <dgm:t>
        <a:bodyPr/>
        <a:lstStyle/>
        <a:p>
          <a:endParaRPr lang="ru-RU" sz="1600"/>
        </a:p>
      </dgm:t>
    </dgm:pt>
    <dgm:pt modelId="{354EC9BB-C7A1-45A4-8A9E-8A62B114C77C}">
      <dgm:prSet phldrT="[Текст]" custT="1"/>
      <dgm:spPr/>
      <dgm:t>
        <a:bodyPr/>
        <a:lstStyle/>
        <a:p>
          <a:r>
            <a:rPr lang="ru-RU" sz="2400" b="1" i="0" dirty="0" smtClean="0"/>
            <a:t>Им всегда нравятся ситуации испытания их способностей</a:t>
          </a:r>
          <a:endParaRPr lang="ru-RU" sz="2400" b="1" i="0" dirty="0"/>
        </a:p>
      </dgm:t>
    </dgm:pt>
    <dgm:pt modelId="{7D99C519-2645-4AE1-922C-0C3B7196B8E8}" type="parTrans" cxnId="{E731C6B4-63E2-4DAB-8B16-7B641175B46F}">
      <dgm:prSet/>
      <dgm:spPr/>
      <dgm:t>
        <a:bodyPr/>
        <a:lstStyle/>
        <a:p>
          <a:endParaRPr lang="ru-RU" sz="1600"/>
        </a:p>
      </dgm:t>
    </dgm:pt>
    <dgm:pt modelId="{19B66753-44D3-40F2-A954-B9BD365CDA4D}" type="sibTrans" cxnId="{E731C6B4-63E2-4DAB-8B16-7B641175B46F}">
      <dgm:prSet/>
      <dgm:spPr/>
      <dgm:t>
        <a:bodyPr/>
        <a:lstStyle/>
        <a:p>
          <a:endParaRPr lang="ru-RU" sz="1600"/>
        </a:p>
      </dgm:t>
    </dgm:pt>
    <dgm:pt modelId="{70E8354C-D353-4F77-ACED-02A64B1801D8}">
      <dgm:prSet phldrT="[Текст]" custT="1"/>
      <dgm:spPr/>
      <dgm:t>
        <a:bodyPr/>
        <a:lstStyle/>
        <a:p>
          <a:r>
            <a:rPr lang="ru-RU" sz="2400" b="1" i="0" dirty="0" smtClean="0"/>
            <a:t>Они с удовольствием делятся своими достижениями, благодарны за участие  в них</a:t>
          </a:r>
          <a:endParaRPr lang="ru-RU" sz="2400" b="1" i="0" dirty="0"/>
        </a:p>
      </dgm:t>
    </dgm:pt>
    <dgm:pt modelId="{3DA04065-D84A-4D62-B19C-69F6B9B5CE35}" type="parTrans" cxnId="{5E5AC802-A49C-4E9D-B481-D31CA933E464}">
      <dgm:prSet/>
      <dgm:spPr/>
      <dgm:t>
        <a:bodyPr/>
        <a:lstStyle/>
        <a:p>
          <a:endParaRPr lang="ru-RU" sz="1600"/>
        </a:p>
      </dgm:t>
    </dgm:pt>
    <dgm:pt modelId="{4FB43011-4BFC-4A83-8C26-F9A351E9B1BB}" type="sibTrans" cxnId="{5E5AC802-A49C-4E9D-B481-D31CA933E464}">
      <dgm:prSet/>
      <dgm:spPr/>
      <dgm:t>
        <a:bodyPr/>
        <a:lstStyle/>
        <a:p>
          <a:endParaRPr lang="ru-RU" sz="1600"/>
        </a:p>
      </dgm:t>
    </dgm:pt>
    <dgm:pt modelId="{579E964F-1BF5-47DA-85C7-5AAD516BC9C6}">
      <dgm:prSet custT="1"/>
      <dgm:spPr/>
      <dgm:t>
        <a:bodyPr/>
        <a:lstStyle/>
        <a:p>
          <a:r>
            <a:rPr lang="ru-RU" sz="2400" b="1" i="0" dirty="0" smtClean="0"/>
            <a:t>При неудачах они не опускают руки, наоборот, у них возникает азарт достижения успеха</a:t>
          </a:r>
          <a:endParaRPr lang="ru-RU" sz="2400" b="1" i="0" dirty="0"/>
        </a:p>
      </dgm:t>
    </dgm:pt>
    <dgm:pt modelId="{95864E26-63FB-4A61-9F2F-C2A64D174920}" type="parTrans" cxnId="{B56ADBBF-6ABC-40F0-B7BB-96B31197BD5D}">
      <dgm:prSet/>
      <dgm:spPr/>
      <dgm:t>
        <a:bodyPr/>
        <a:lstStyle/>
        <a:p>
          <a:endParaRPr lang="ru-RU" sz="1600"/>
        </a:p>
      </dgm:t>
    </dgm:pt>
    <dgm:pt modelId="{E48C46BF-E1ED-4901-A174-1C4767B9ED63}" type="sibTrans" cxnId="{B56ADBBF-6ABC-40F0-B7BB-96B31197BD5D}">
      <dgm:prSet/>
      <dgm:spPr/>
      <dgm:t>
        <a:bodyPr/>
        <a:lstStyle/>
        <a:p>
          <a:endParaRPr lang="ru-RU" sz="1600"/>
        </a:p>
      </dgm:t>
    </dgm:pt>
    <dgm:pt modelId="{C03423CA-D751-41F0-81C1-C6498E8487C0}" type="pres">
      <dgm:prSet presAssocID="{0CD7F007-E5FC-45A3-884A-B1275A66DA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7BDC50-6DA4-44B2-A379-D2B48D9518F4}" type="pres">
      <dgm:prSet presAssocID="{EDA5FA43-D0D4-46FF-95E7-B231DE57C92A}" presName="parentLin" presStyleCnt="0"/>
      <dgm:spPr/>
      <dgm:t>
        <a:bodyPr/>
        <a:lstStyle/>
        <a:p>
          <a:endParaRPr lang="ru-RU"/>
        </a:p>
      </dgm:t>
    </dgm:pt>
    <dgm:pt modelId="{F236B214-6687-4447-8B53-B644714201DA}" type="pres">
      <dgm:prSet presAssocID="{EDA5FA43-D0D4-46FF-95E7-B231DE57C92A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B07990C-F99D-42F1-9960-04D42515121C}" type="pres">
      <dgm:prSet presAssocID="{EDA5FA43-D0D4-46FF-95E7-B231DE57C92A}" presName="parentText" presStyleLbl="node1" presStyleIdx="0" presStyleCnt="5" custScaleX="109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CB90D-B671-40C4-8FBD-7685B085B0F1}" type="pres">
      <dgm:prSet presAssocID="{EDA5FA43-D0D4-46FF-95E7-B231DE57C92A}" presName="negativeSpace" presStyleCnt="0"/>
      <dgm:spPr/>
      <dgm:t>
        <a:bodyPr/>
        <a:lstStyle/>
        <a:p>
          <a:endParaRPr lang="ru-RU"/>
        </a:p>
      </dgm:t>
    </dgm:pt>
    <dgm:pt modelId="{011BB9CA-C3E5-42B5-B3FA-E742A91914C1}" type="pres">
      <dgm:prSet presAssocID="{EDA5FA43-D0D4-46FF-95E7-B231DE57C92A}" presName="childText" presStyleLbl="conFgAcc1" presStyleIdx="0" presStyleCnt="5">
        <dgm:presLayoutVars>
          <dgm:bulletEnabled val="1"/>
        </dgm:presLayoutVars>
      </dgm:prSet>
      <dgm:spPr>
        <a:solidFill>
          <a:srgbClr val="6699FF">
            <a:alpha val="89804"/>
          </a:srgbClr>
        </a:solidFill>
      </dgm:spPr>
      <dgm:t>
        <a:bodyPr/>
        <a:lstStyle/>
        <a:p>
          <a:endParaRPr lang="ru-RU"/>
        </a:p>
      </dgm:t>
    </dgm:pt>
    <dgm:pt modelId="{FC7FCAD5-2535-4835-9C9D-A5B18E29A4F1}" type="pres">
      <dgm:prSet presAssocID="{C414BA2A-74CE-4941-AB28-ABD6A34F1375}" presName="spaceBetweenRectangles" presStyleCnt="0"/>
      <dgm:spPr/>
      <dgm:t>
        <a:bodyPr/>
        <a:lstStyle/>
        <a:p>
          <a:endParaRPr lang="ru-RU"/>
        </a:p>
      </dgm:t>
    </dgm:pt>
    <dgm:pt modelId="{6127C3AA-2CA1-44E8-9EC9-3BF704C90345}" type="pres">
      <dgm:prSet presAssocID="{3D57842D-6FF1-4810-A336-B7C6F8975038}" presName="parentLin" presStyleCnt="0"/>
      <dgm:spPr/>
      <dgm:t>
        <a:bodyPr/>
        <a:lstStyle/>
        <a:p>
          <a:endParaRPr lang="ru-RU"/>
        </a:p>
      </dgm:t>
    </dgm:pt>
    <dgm:pt modelId="{68BC7DBB-ACDF-4E73-8EF7-BDEF858DDF61}" type="pres">
      <dgm:prSet presAssocID="{3D57842D-6FF1-4810-A336-B7C6F897503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FDF0DD39-69EE-480B-98E5-E141CC964272}" type="pres">
      <dgm:prSet presAssocID="{3D57842D-6FF1-4810-A336-B7C6F8975038}" presName="parentText" presStyleLbl="node1" presStyleIdx="1" presStyleCnt="5" custScaleX="109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0C3BA-8412-44B6-AFBF-C995971E2221}" type="pres">
      <dgm:prSet presAssocID="{3D57842D-6FF1-4810-A336-B7C6F8975038}" presName="negativeSpace" presStyleCnt="0"/>
      <dgm:spPr/>
      <dgm:t>
        <a:bodyPr/>
        <a:lstStyle/>
        <a:p>
          <a:endParaRPr lang="ru-RU"/>
        </a:p>
      </dgm:t>
    </dgm:pt>
    <dgm:pt modelId="{9D4868F1-8344-471D-BC06-E087AD0D92D9}" type="pres">
      <dgm:prSet presAssocID="{3D57842D-6FF1-4810-A336-B7C6F8975038}" presName="childText" presStyleLbl="conFgAcc1" presStyleIdx="1" presStyleCnt="5">
        <dgm:presLayoutVars>
          <dgm:bulletEnabled val="1"/>
        </dgm:presLayoutVars>
      </dgm:prSet>
      <dgm:spPr>
        <a:solidFill>
          <a:srgbClr val="6699FF">
            <a:alpha val="90000"/>
          </a:srgbClr>
        </a:solidFill>
      </dgm:spPr>
      <dgm:t>
        <a:bodyPr/>
        <a:lstStyle/>
        <a:p>
          <a:endParaRPr lang="ru-RU"/>
        </a:p>
      </dgm:t>
    </dgm:pt>
    <dgm:pt modelId="{904A1446-24DB-43A3-9C84-773BF2196E75}" type="pres">
      <dgm:prSet presAssocID="{27C55415-FAA5-488D-84DA-B1D3A50F2520}" presName="spaceBetweenRectangles" presStyleCnt="0"/>
      <dgm:spPr/>
      <dgm:t>
        <a:bodyPr/>
        <a:lstStyle/>
        <a:p>
          <a:endParaRPr lang="ru-RU"/>
        </a:p>
      </dgm:t>
    </dgm:pt>
    <dgm:pt modelId="{1D5D921D-7652-484A-8A05-3EAB6BFB44A2}" type="pres">
      <dgm:prSet presAssocID="{354EC9BB-C7A1-45A4-8A9E-8A62B114C77C}" presName="parentLin" presStyleCnt="0"/>
      <dgm:spPr/>
      <dgm:t>
        <a:bodyPr/>
        <a:lstStyle/>
        <a:p>
          <a:endParaRPr lang="ru-RU"/>
        </a:p>
      </dgm:t>
    </dgm:pt>
    <dgm:pt modelId="{ECB89B2B-FC5B-4FCB-BEFA-D6FA39936E08}" type="pres">
      <dgm:prSet presAssocID="{354EC9BB-C7A1-45A4-8A9E-8A62B114C77C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34FD1ED2-F9BD-4C79-8BD7-48C775CD2727}" type="pres">
      <dgm:prSet presAssocID="{354EC9BB-C7A1-45A4-8A9E-8A62B114C77C}" presName="parentText" presStyleLbl="node1" presStyleIdx="2" presStyleCnt="5" custScaleX="109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BE500-C228-4BC8-A557-417B6CD6F832}" type="pres">
      <dgm:prSet presAssocID="{354EC9BB-C7A1-45A4-8A9E-8A62B114C77C}" presName="negativeSpace" presStyleCnt="0"/>
      <dgm:spPr/>
      <dgm:t>
        <a:bodyPr/>
        <a:lstStyle/>
        <a:p>
          <a:endParaRPr lang="ru-RU"/>
        </a:p>
      </dgm:t>
    </dgm:pt>
    <dgm:pt modelId="{A9CB6101-AF54-4071-852E-A34135DA3EF1}" type="pres">
      <dgm:prSet presAssocID="{354EC9BB-C7A1-45A4-8A9E-8A62B114C77C}" presName="childText" presStyleLbl="conFgAcc1" presStyleIdx="2" presStyleCnt="5">
        <dgm:presLayoutVars>
          <dgm:bulletEnabled val="1"/>
        </dgm:presLayoutVars>
      </dgm:prSet>
      <dgm:spPr>
        <a:solidFill>
          <a:srgbClr val="6699FF">
            <a:alpha val="90000"/>
          </a:srgbClr>
        </a:solidFill>
      </dgm:spPr>
      <dgm:t>
        <a:bodyPr/>
        <a:lstStyle/>
        <a:p>
          <a:endParaRPr lang="ru-RU"/>
        </a:p>
      </dgm:t>
    </dgm:pt>
    <dgm:pt modelId="{09B51C53-D1F0-4196-8447-E63B0B738E65}" type="pres">
      <dgm:prSet presAssocID="{19B66753-44D3-40F2-A954-B9BD365CDA4D}" presName="spaceBetweenRectangles" presStyleCnt="0"/>
      <dgm:spPr/>
      <dgm:t>
        <a:bodyPr/>
        <a:lstStyle/>
        <a:p>
          <a:endParaRPr lang="ru-RU"/>
        </a:p>
      </dgm:t>
    </dgm:pt>
    <dgm:pt modelId="{A2093BF5-8E39-43B2-850C-69DFBC8DEAA6}" type="pres">
      <dgm:prSet presAssocID="{70E8354C-D353-4F77-ACED-02A64B1801D8}" presName="parentLin" presStyleCnt="0"/>
      <dgm:spPr/>
      <dgm:t>
        <a:bodyPr/>
        <a:lstStyle/>
        <a:p>
          <a:endParaRPr lang="ru-RU"/>
        </a:p>
      </dgm:t>
    </dgm:pt>
    <dgm:pt modelId="{C143CDC9-BAB9-48C7-BF66-8779BA8E7BBC}" type="pres">
      <dgm:prSet presAssocID="{70E8354C-D353-4F77-ACED-02A64B1801D8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E847564E-3578-4B40-9066-FA0D32003482}" type="pres">
      <dgm:prSet presAssocID="{70E8354C-D353-4F77-ACED-02A64B1801D8}" presName="parentText" presStyleLbl="node1" presStyleIdx="3" presStyleCnt="5" custScaleX="107983" custLinFactNeighborX="11111" custLinFactNeighborY="87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FF478-C1B3-462A-B4F4-E7A547B979EB}" type="pres">
      <dgm:prSet presAssocID="{70E8354C-D353-4F77-ACED-02A64B1801D8}" presName="negativeSpace" presStyleCnt="0"/>
      <dgm:spPr/>
      <dgm:t>
        <a:bodyPr/>
        <a:lstStyle/>
        <a:p>
          <a:endParaRPr lang="ru-RU"/>
        </a:p>
      </dgm:t>
    </dgm:pt>
    <dgm:pt modelId="{ED730640-9CE4-40A4-AEC9-5557B2CFC08D}" type="pres">
      <dgm:prSet presAssocID="{70E8354C-D353-4F77-ACED-02A64B1801D8}" presName="childText" presStyleLbl="conFgAcc1" presStyleIdx="3" presStyleCnt="5">
        <dgm:presLayoutVars>
          <dgm:bulletEnabled val="1"/>
        </dgm:presLayoutVars>
      </dgm:prSet>
      <dgm:spPr>
        <a:solidFill>
          <a:srgbClr val="6699FF">
            <a:alpha val="90000"/>
          </a:srgbClr>
        </a:solidFill>
      </dgm:spPr>
      <dgm:t>
        <a:bodyPr/>
        <a:lstStyle/>
        <a:p>
          <a:endParaRPr lang="ru-RU"/>
        </a:p>
      </dgm:t>
    </dgm:pt>
    <dgm:pt modelId="{B503C8F9-24A3-4BE5-B2CC-6AFB7ADA78E1}" type="pres">
      <dgm:prSet presAssocID="{4FB43011-4BFC-4A83-8C26-F9A351E9B1BB}" presName="spaceBetweenRectangles" presStyleCnt="0"/>
      <dgm:spPr/>
      <dgm:t>
        <a:bodyPr/>
        <a:lstStyle/>
        <a:p>
          <a:endParaRPr lang="ru-RU"/>
        </a:p>
      </dgm:t>
    </dgm:pt>
    <dgm:pt modelId="{0F94365D-2511-4132-862A-4A8F84E9A858}" type="pres">
      <dgm:prSet presAssocID="{579E964F-1BF5-47DA-85C7-5AAD516BC9C6}" presName="parentLin" presStyleCnt="0"/>
      <dgm:spPr/>
      <dgm:t>
        <a:bodyPr/>
        <a:lstStyle/>
        <a:p>
          <a:endParaRPr lang="ru-RU"/>
        </a:p>
      </dgm:t>
    </dgm:pt>
    <dgm:pt modelId="{0652DE3B-29DC-4E24-9B23-DA6C966F4D9C}" type="pres">
      <dgm:prSet presAssocID="{579E964F-1BF5-47DA-85C7-5AAD516BC9C6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B731EA1-C4A6-445C-A335-D53F1173EAB1}" type="pres">
      <dgm:prSet presAssocID="{579E964F-1BF5-47DA-85C7-5AAD516BC9C6}" presName="parentText" presStyleLbl="node1" presStyleIdx="4" presStyleCnt="5" custScaleX="109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5C16E-EF89-4F41-9DFF-8EAF366613B3}" type="pres">
      <dgm:prSet presAssocID="{579E964F-1BF5-47DA-85C7-5AAD516BC9C6}" presName="negativeSpace" presStyleCnt="0"/>
      <dgm:spPr/>
      <dgm:t>
        <a:bodyPr/>
        <a:lstStyle/>
        <a:p>
          <a:endParaRPr lang="ru-RU"/>
        </a:p>
      </dgm:t>
    </dgm:pt>
    <dgm:pt modelId="{A51D8DC0-1F9D-4C0C-ADAC-AC5D7B0B1595}" type="pres">
      <dgm:prSet presAssocID="{579E964F-1BF5-47DA-85C7-5AAD516BC9C6}" presName="childText" presStyleLbl="conFgAcc1" presStyleIdx="4" presStyleCnt="5">
        <dgm:presLayoutVars>
          <dgm:bulletEnabled val="1"/>
        </dgm:presLayoutVars>
      </dgm:prSet>
      <dgm:spPr>
        <a:solidFill>
          <a:srgbClr val="6699FF">
            <a:alpha val="90000"/>
          </a:srgbClr>
        </a:solidFill>
      </dgm:spPr>
      <dgm:t>
        <a:bodyPr/>
        <a:lstStyle/>
        <a:p>
          <a:endParaRPr lang="ru-RU"/>
        </a:p>
      </dgm:t>
    </dgm:pt>
  </dgm:ptLst>
  <dgm:cxnLst>
    <dgm:cxn modelId="{1FB0AA19-92B5-456A-937B-2F2D5FE0CC65}" type="presOf" srcId="{579E964F-1BF5-47DA-85C7-5AAD516BC9C6}" destId="{0652DE3B-29DC-4E24-9B23-DA6C966F4D9C}" srcOrd="0" destOrd="0" presId="urn:microsoft.com/office/officeart/2005/8/layout/list1"/>
    <dgm:cxn modelId="{D397D3FE-C956-4273-A944-26D5B5FC2EB8}" srcId="{0CD7F007-E5FC-45A3-884A-B1275A66DA15}" destId="{EDA5FA43-D0D4-46FF-95E7-B231DE57C92A}" srcOrd="0" destOrd="0" parTransId="{41A373AF-7D4B-4561-9FD4-49FC893028EF}" sibTransId="{C414BA2A-74CE-4941-AB28-ABD6A34F1375}"/>
    <dgm:cxn modelId="{0262126B-CBC5-4366-81C5-6A50428237A4}" type="presOf" srcId="{3D57842D-6FF1-4810-A336-B7C6F8975038}" destId="{FDF0DD39-69EE-480B-98E5-E141CC964272}" srcOrd="1" destOrd="0" presId="urn:microsoft.com/office/officeart/2005/8/layout/list1"/>
    <dgm:cxn modelId="{7242CE25-2EF9-47C8-85B9-7F8B3EABCCF4}" type="presOf" srcId="{3D57842D-6FF1-4810-A336-B7C6F8975038}" destId="{68BC7DBB-ACDF-4E73-8EF7-BDEF858DDF61}" srcOrd="0" destOrd="0" presId="urn:microsoft.com/office/officeart/2005/8/layout/list1"/>
    <dgm:cxn modelId="{E731C6B4-63E2-4DAB-8B16-7B641175B46F}" srcId="{0CD7F007-E5FC-45A3-884A-B1275A66DA15}" destId="{354EC9BB-C7A1-45A4-8A9E-8A62B114C77C}" srcOrd="2" destOrd="0" parTransId="{7D99C519-2645-4AE1-922C-0C3B7196B8E8}" sibTransId="{19B66753-44D3-40F2-A954-B9BD365CDA4D}"/>
    <dgm:cxn modelId="{8C951EB4-6EC6-4207-88CA-618821ACEE69}" type="presOf" srcId="{EDA5FA43-D0D4-46FF-95E7-B231DE57C92A}" destId="{F236B214-6687-4447-8B53-B644714201DA}" srcOrd="0" destOrd="0" presId="urn:microsoft.com/office/officeart/2005/8/layout/list1"/>
    <dgm:cxn modelId="{EAD63CCC-5AFA-4EB9-BD95-E56A1A6C3AD1}" type="presOf" srcId="{70E8354C-D353-4F77-ACED-02A64B1801D8}" destId="{C143CDC9-BAB9-48C7-BF66-8779BA8E7BBC}" srcOrd="0" destOrd="0" presId="urn:microsoft.com/office/officeart/2005/8/layout/list1"/>
    <dgm:cxn modelId="{1504F388-EBCE-4A02-BD35-CD31DBEF2E7E}" type="presOf" srcId="{579E964F-1BF5-47DA-85C7-5AAD516BC9C6}" destId="{BB731EA1-C4A6-445C-A335-D53F1173EAB1}" srcOrd="1" destOrd="0" presId="urn:microsoft.com/office/officeart/2005/8/layout/list1"/>
    <dgm:cxn modelId="{FE145F71-9F4A-41DB-AFF8-29787FBB8A27}" type="presOf" srcId="{EDA5FA43-D0D4-46FF-95E7-B231DE57C92A}" destId="{1B07990C-F99D-42F1-9960-04D42515121C}" srcOrd="1" destOrd="0" presId="urn:microsoft.com/office/officeart/2005/8/layout/list1"/>
    <dgm:cxn modelId="{31C9B6C2-B878-4B08-B309-0C647592EE59}" type="presOf" srcId="{354EC9BB-C7A1-45A4-8A9E-8A62B114C77C}" destId="{34FD1ED2-F9BD-4C79-8BD7-48C775CD2727}" srcOrd="1" destOrd="0" presId="urn:microsoft.com/office/officeart/2005/8/layout/list1"/>
    <dgm:cxn modelId="{768ADB38-D4DB-4501-809F-2BEABF870688}" type="presOf" srcId="{0CD7F007-E5FC-45A3-884A-B1275A66DA15}" destId="{C03423CA-D751-41F0-81C1-C6498E8487C0}" srcOrd="0" destOrd="0" presId="urn:microsoft.com/office/officeart/2005/8/layout/list1"/>
    <dgm:cxn modelId="{B56ADBBF-6ABC-40F0-B7BB-96B31197BD5D}" srcId="{0CD7F007-E5FC-45A3-884A-B1275A66DA15}" destId="{579E964F-1BF5-47DA-85C7-5AAD516BC9C6}" srcOrd="4" destOrd="0" parTransId="{95864E26-63FB-4A61-9F2F-C2A64D174920}" sibTransId="{E48C46BF-E1ED-4901-A174-1C4767B9ED63}"/>
    <dgm:cxn modelId="{5E5AC802-A49C-4E9D-B481-D31CA933E464}" srcId="{0CD7F007-E5FC-45A3-884A-B1275A66DA15}" destId="{70E8354C-D353-4F77-ACED-02A64B1801D8}" srcOrd="3" destOrd="0" parTransId="{3DA04065-D84A-4D62-B19C-69F6B9B5CE35}" sibTransId="{4FB43011-4BFC-4A83-8C26-F9A351E9B1BB}"/>
    <dgm:cxn modelId="{803CBBF6-F12D-4DDE-A309-557D999BFFB8}" srcId="{0CD7F007-E5FC-45A3-884A-B1275A66DA15}" destId="{3D57842D-6FF1-4810-A336-B7C6F8975038}" srcOrd="1" destOrd="0" parTransId="{ABE1602C-11A8-4055-A9B2-488A8B5E7747}" sibTransId="{27C55415-FAA5-488D-84DA-B1D3A50F2520}"/>
    <dgm:cxn modelId="{51401E3E-E878-47D8-BF4F-F0DADA7B6B81}" type="presOf" srcId="{354EC9BB-C7A1-45A4-8A9E-8A62B114C77C}" destId="{ECB89B2B-FC5B-4FCB-BEFA-D6FA39936E08}" srcOrd="0" destOrd="0" presId="urn:microsoft.com/office/officeart/2005/8/layout/list1"/>
    <dgm:cxn modelId="{5626BED9-643C-433A-AA8B-179E557BC15D}" type="presOf" srcId="{70E8354C-D353-4F77-ACED-02A64B1801D8}" destId="{E847564E-3578-4B40-9066-FA0D32003482}" srcOrd="1" destOrd="0" presId="urn:microsoft.com/office/officeart/2005/8/layout/list1"/>
    <dgm:cxn modelId="{70FB2FFD-F41B-4B0F-9617-C8F3B5CEF1D3}" type="presParOf" srcId="{C03423CA-D751-41F0-81C1-C6498E8487C0}" destId="{A07BDC50-6DA4-44B2-A379-D2B48D9518F4}" srcOrd="0" destOrd="0" presId="urn:microsoft.com/office/officeart/2005/8/layout/list1"/>
    <dgm:cxn modelId="{25223BEE-1479-45F2-9E75-C6A61D57F71B}" type="presParOf" srcId="{A07BDC50-6DA4-44B2-A379-D2B48D9518F4}" destId="{F236B214-6687-4447-8B53-B644714201DA}" srcOrd="0" destOrd="0" presId="urn:microsoft.com/office/officeart/2005/8/layout/list1"/>
    <dgm:cxn modelId="{0562F4BC-798E-44B4-8FA6-DFA77346E603}" type="presParOf" srcId="{A07BDC50-6DA4-44B2-A379-D2B48D9518F4}" destId="{1B07990C-F99D-42F1-9960-04D42515121C}" srcOrd="1" destOrd="0" presId="urn:microsoft.com/office/officeart/2005/8/layout/list1"/>
    <dgm:cxn modelId="{F2C39C71-8082-44C4-B4F6-2BB4F30D9AC0}" type="presParOf" srcId="{C03423CA-D751-41F0-81C1-C6498E8487C0}" destId="{D5CCB90D-B671-40C4-8FBD-7685B085B0F1}" srcOrd="1" destOrd="0" presId="urn:microsoft.com/office/officeart/2005/8/layout/list1"/>
    <dgm:cxn modelId="{47A2E556-8D57-43F4-8B2E-06193C87E94E}" type="presParOf" srcId="{C03423CA-D751-41F0-81C1-C6498E8487C0}" destId="{011BB9CA-C3E5-42B5-B3FA-E742A91914C1}" srcOrd="2" destOrd="0" presId="urn:microsoft.com/office/officeart/2005/8/layout/list1"/>
    <dgm:cxn modelId="{2A22A2D6-B419-4C09-B5F3-15E837E50EBB}" type="presParOf" srcId="{C03423CA-D751-41F0-81C1-C6498E8487C0}" destId="{FC7FCAD5-2535-4835-9C9D-A5B18E29A4F1}" srcOrd="3" destOrd="0" presId="urn:microsoft.com/office/officeart/2005/8/layout/list1"/>
    <dgm:cxn modelId="{EC02308D-0999-45EC-BF83-EDAE5251BBAE}" type="presParOf" srcId="{C03423CA-D751-41F0-81C1-C6498E8487C0}" destId="{6127C3AA-2CA1-44E8-9EC9-3BF704C90345}" srcOrd="4" destOrd="0" presId="urn:microsoft.com/office/officeart/2005/8/layout/list1"/>
    <dgm:cxn modelId="{0A3205EC-310B-4705-AA8E-EB7FF1BBEC94}" type="presParOf" srcId="{6127C3AA-2CA1-44E8-9EC9-3BF704C90345}" destId="{68BC7DBB-ACDF-4E73-8EF7-BDEF858DDF61}" srcOrd="0" destOrd="0" presId="urn:microsoft.com/office/officeart/2005/8/layout/list1"/>
    <dgm:cxn modelId="{C63FFA31-3F86-4F62-AE27-27D0FB2D0885}" type="presParOf" srcId="{6127C3AA-2CA1-44E8-9EC9-3BF704C90345}" destId="{FDF0DD39-69EE-480B-98E5-E141CC964272}" srcOrd="1" destOrd="0" presId="urn:microsoft.com/office/officeart/2005/8/layout/list1"/>
    <dgm:cxn modelId="{DAB5B516-61AF-4157-BF64-D4FE57A8E72E}" type="presParOf" srcId="{C03423CA-D751-41F0-81C1-C6498E8487C0}" destId="{7360C3BA-8412-44B6-AFBF-C995971E2221}" srcOrd="5" destOrd="0" presId="urn:microsoft.com/office/officeart/2005/8/layout/list1"/>
    <dgm:cxn modelId="{DAD968BB-B62C-4C9D-A30F-7A6333E990BB}" type="presParOf" srcId="{C03423CA-D751-41F0-81C1-C6498E8487C0}" destId="{9D4868F1-8344-471D-BC06-E087AD0D92D9}" srcOrd="6" destOrd="0" presId="urn:microsoft.com/office/officeart/2005/8/layout/list1"/>
    <dgm:cxn modelId="{05D92AB3-02D5-439E-B2BF-18AE213635F7}" type="presParOf" srcId="{C03423CA-D751-41F0-81C1-C6498E8487C0}" destId="{904A1446-24DB-43A3-9C84-773BF2196E75}" srcOrd="7" destOrd="0" presId="urn:microsoft.com/office/officeart/2005/8/layout/list1"/>
    <dgm:cxn modelId="{6D0EEED8-E8EF-4214-8E13-F77A3983EEE9}" type="presParOf" srcId="{C03423CA-D751-41F0-81C1-C6498E8487C0}" destId="{1D5D921D-7652-484A-8A05-3EAB6BFB44A2}" srcOrd="8" destOrd="0" presId="urn:microsoft.com/office/officeart/2005/8/layout/list1"/>
    <dgm:cxn modelId="{0E69E75E-A80E-4527-A925-391A49CB5AB3}" type="presParOf" srcId="{1D5D921D-7652-484A-8A05-3EAB6BFB44A2}" destId="{ECB89B2B-FC5B-4FCB-BEFA-D6FA39936E08}" srcOrd="0" destOrd="0" presId="urn:microsoft.com/office/officeart/2005/8/layout/list1"/>
    <dgm:cxn modelId="{65BEBF96-5679-4814-9F6F-B175E8882F11}" type="presParOf" srcId="{1D5D921D-7652-484A-8A05-3EAB6BFB44A2}" destId="{34FD1ED2-F9BD-4C79-8BD7-48C775CD2727}" srcOrd="1" destOrd="0" presId="urn:microsoft.com/office/officeart/2005/8/layout/list1"/>
    <dgm:cxn modelId="{B8E9E070-A04B-460C-8E19-793BEBA322F5}" type="presParOf" srcId="{C03423CA-D751-41F0-81C1-C6498E8487C0}" destId="{A2FBE500-C228-4BC8-A557-417B6CD6F832}" srcOrd="9" destOrd="0" presId="urn:microsoft.com/office/officeart/2005/8/layout/list1"/>
    <dgm:cxn modelId="{F44A0480-EFC7-4553-9D16-C2FB7ECB80BB}" type="presParOf" srcId="{C03423CA-D751-41F0-81C1-C6498E8487C0}" destId="{A9CB6101-AF54-4071-852E-A34135DA3EF1}" srcOrd="10" destOrd="0" presId="urn:microsoft.com/office/officeart/2005/8/layout/list1"/>
    <dgm:cxn modelId="{4E495F07-06F3-43E9-B4C3-667BC7CDB025}" type="presParOf" srcId="{C03423CA-D751-41F0-81C1-C6498E8487C0}" destId="{09B51C53-D1F0-4196-8447-E63B0B738E65}" srcOrd="11" destOrd="0" presId="urn:microsoft.com/office/officeart/2005/8/layout/list1"/>
    <dgm:cxn modelId="{83E08B0C-C7CF-4A29-A606-84B62D594910}" type="presParOf" srcId="{C03423CA-D751-41F0-81C1-C6498E8487C0}" destId="{A2093BF5-8E39-43B2-850C-69DFBC8DEAA6}" srcOrd="12" destOrd="0" presId="urn:microsoft.com/office/officeart/2005/8/layout/list1"/>
    <dgm:cxn modelId="{6EE79D86-8394-4720-BFAB-69567EA1554A}" type="presParOf" srcId="{A2093BF5-8E39-43B2-850C-69DFBC8DEAA6}" destId="{C143CDC9-BAB9-48C7-BF66-8779BA8E7BBC}" srcOrd="0" destOrd="0" presId="urn:microsoft.com/office/officeart/2005/8/layout/list1"/>
    <dgm:cxn modelId="{5FA10548-88F3-469C-AC71-1CB271AB2104}" type="presParOf" srcId="{A2093BF5-8E39-43B2-850C-69DFBC8DEAA6}" destId="{E847564E-3578-4B40-9066-FA0D32003482}" srcOrd="1" destOrd="0" presId="urn:microsoft.com/office/officeart/2005/8/layout/list1"/>
    <dgm:cxn modelId="{B0C518FA-319C-484B-9757-752B7133760C}" type="presParOf" srcId="{C03423CA-D751-41F0-81C1-C6498E8487C0}" destId="{CFCFF478-C1B3-462A-B4F4-E7A547B979EB}" srcOrd="13" destOrd="0" presId="urn:microsoft.com/office/officeart/2005/8/layout/list1"/>
    <dgm:cxn modelId="{1A5B0D2F-2147-45AE-ADF2-7501B0962169}" type="presParOf" srcId="{C03423CA-D751-41F0-81C1-C6498E8487C0}" destId="{ED730640-9CE4-40A4-AEC9-5557B2CFC08D}" srcOrd="14" destOrd="0" presId="urn:microsoft.com/office/officeart/2005/8/layout/list1"/>
    <dgm:cxn modelId="{3592557B-589F-4F7B-B1D1-5C0B9144260D}" type="presParOf" srcId="{C03423CA-D751-41F0-81C1-C6498E8487C0}" destId="{B503C8F9-24A3-4BE5-B2CC-6AFB7ADA78E1}" srcOrd="15" destOrd="0" presId="urn:microsoft.com/office/officeart/2005/8/layout/list1"/>
    <dgm:cxn modelId="{2BBA6D48-F4FA-4062-9216-724878D052A5}" type="presParOf" srcId="{C03423CA-D751-41F0-81C1-C6498E8487C0}" destId="{0F94365D-2511-4132-862A-4A8F84E9A858}" srcOrd="16" destOrd="0" presId="urn:microsoft.com/office/officeart/2005/8/layout/list1"/>
    <dgm:cxn modelId="{09D6BBA3-226E-4AA1-89B7-75F7CF7ECF6F}" type="presParOf" srcId="{0F94365D-2511-4132-862A-4A8F84E9A858}" destId="{0652DE3B-29DC-4E24-9B23-DA6C966F4D9C}" srcOrd="0" destOrd="0" presId="urn:microsoft.com/office/officeart/2005/8/layout/list1"/>
    <dgm:cxn modelId="{67DAD17B-96B6-47CD-9925-49E3CB6B9228}" type="presParOf" srcId="{0F94365D-2511-4132-862A-4A8F84E9A858}" destId="{BB731EA1-C4A6-445C-A335-D53F1173EAB1}" srcOrd="1" destOrd="0" presId="urn:microsoft.com/office/officeart/2005/8/layout/list1"/>
    <dgm:cxn modelId="{8D17C944-0DCA-4E2F-9B8B-9D4F35BFE3E4}" type="presParOf" srcId="{C03423CA-D751-41F0-81C1-C6498E8487C0}" destId="{F7F5C16E-EF89-4F41-9DFF-8EAF366613B3}" srcOrd="17" destOrd="0" presId="urn:microsoft.com/office/officeart/2005/8/layout/list1"/>
    <dgm:cxn modelId="{E066B974-E438-426E-8FCB-EF24CF2098E0}" type="presParOf" srcId="{C03423CA-D751-41F0-81C1-C6498E8487C0}" destId="{A51D8DC0-1F9D-4C0C-ADAC-AC5D7B0B159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5B2440-50DC-41AB-BF9A-1990A207D2C0}" type="doc">
      <dgm:prSet loTypeId="urn:microsoft.com/office/officeart/2005/8/layout/list1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EA57C31-90AE-4E26-9B7F-39A1265828A1}">
      <dgm:prSet phldrT="[Текст]" custT="1"/>
      <dgm:spPr/>
      <dgm:t>
        <a:bodyPr/>
        <a:lstStyle/>
        <a:p>
          <a:r>
            <a:rPr lang="ru-RU" sz="2200" b="1" i="0" dirty="0" smtClean="0"/>
            <a:t>Боятся отвечать на уроках, особенно у доски, жалуются на головные боли, сонливость</a:t>
          </a:r>
          <a:endParaRPr lang="ru-RU" sz="2200" b="1" i="0" dirty="0"/>
        </a:p>
      </dgm:t>
    </dgm:pt>
    <dgm:pt modelId="{88EE32E1-FEAA-4193-982F-9625F23673DB}" type="parTrans" cxnId="{D091CA33-E53D-4E6B-9B8F-ADF031F2CBD4}">
      <dgm:prSet/>
      <dgm:spPr/>
      <dgm:t>
        <a:bodyPr/>
        <a:lstStyle/>
        <a:p>
          <a:endParaRPr lang="ru-RU"/>
        </a:p>
      </dgm:t>
    </dgm:pt>
    <dgm:pt modelId="{B0340226-4951-46E9-B718-3C94A0355764}" type="sibTrans" cxnId="{D091CA33-E53D-4E6B-9B8F-ADF031F2CBD4}">
      <dgm:prSet/>
      <dgm:spPr/>
      <dgm:t>
        <a:bodyPr/>
        <a:lstStyle/>
        <a:p>
          <a:endParaRPr lang="ru-RU"/>
        </a:p>
      </dgm:t>
    </dgm:pt>
    <dgm:pt modelId="{27E92193-0052-4B33-9E94-2F2F9FA59484}">
      <dgm:prSet phldrT="[Текст]" custT="1"/>
      <dgm:spPr/>
      <dgm:t>
        <a:bodyPr/>
        <a:lstStyle/>
        <a:p>
          <a:r>
            <a:rPr lang="ru-RU" sz="2200" b="1" i="0" dirty="0" smtClean="0"/>
            <a:t>Обидчивы и нуждаются в успокоении  в кризисных ситуациях</a:t>
          </a:r>
          <a:endParaRPr lang="ru-RU" sz="2200" b="1" i="0" dirty="0"/>
        </a:p>
      </dgm:t>
    </dgm:pt>
    <dgm:pt modelId="{2FD84652-4CC9-4067-9173-ADB432650283}" type="parTrans" cxnId="{A5CF8883-01F4-4E9C-BB22-C7AE52EAEDF2}">
      <dgm:prSet/>
      <dgm:spPr/>
      <dgm:t>
        <a:bodyPr/>
        <a:lstStyle/>
        <a:p>
          <a:endParaRPr lang="ru-RU"/>
        </a:p>
      </dgm:t>
    </dgm:pt>
    <dgm:pt modelId="{DFFFAEBD-303D-4FB3-A5AC-103805FA983B}" type="sibTrans" cxnId="{A5CF8883-01F4-4E9C-BB22-C7AE52EAEDF2}">
      <dgm:prSet/>
      <dgm:spPr/>
      <dgm:t>
        <a:bodyPr/>
        <a:lstStyle/>
        <a:p>
          <a:endParaRPr lang="ru-RU"/>
        </a:p>
      </dgm:t>
    </dgm:pt>
    <dgm:pt modelId="{39848CAB-5AEA-423B-9B55-6F489B4D3315}">
      <dgm:prSet custT="1"/>
      <dgm:spPr/>
      <dgm:t>
        <a:bodyPr/>
        <a:lstStyle/>
        <a:p>
          <a:r>
            <a:rPr lang="ru-RU" sz="2200" b="1" i="0" dirty="0" smtClean="0"/>
            <a:t>Переживания настолько ухудшают их мышление, что они не решают задачи, посильные им в спокойной ситуации</a:t>
          </a:r>
          <a:endParaRPr lang="ru-RU" sz="2200" b="1" i="0" dirty="0"/>
        </a:p>
      </dgm:t>
    </dgm:pt>
    <dgm:pt modelId="{82D5F592-AACE-4D2E-B61F-35512AB505BA}" type="parTrans" cxnId="{B16E0C4B-9C18-4264-866B-42031DE81B23}">
      <dgm:prSet/>
      <dgm:spPr/>
      <dgm:t>
        <a:bodyPr/>
        <a:lstStyle/>
        <a:p>
          <a:endParaRPr lang="ru-RU"/>
        </a:p>
      </dgm:t>
    </dgm:pt>
    <dgm:pt modelId="{2758635C-6013-4D64-9754-7DF0B493B548}" type="sibTrans" cxnId="{B16E0C4B-9C18-4264-866B-42031DE81B23}">
      <dgm:prSet/>
      <dgm:spPr/>
      <dgm:t>
        <a:bodyPr/>
        <a:lstStyle/>
        <a:p>
          <a:endParaRPr lang="ru-RU"/>
        </a:p>
      </dgm:t>
    </dgm:pt>
    <dgm:pt modelId="{D9F70850-8A33-4F43-ABF8-5FB6463BE12B}">
      <dgm:prSet phldrT="[Текст]" custT="1"/>
      <dgm:spPr/>
      <dgm:t>
        <a:bodyPr/>
        <a:lstStyle/>
        <a:p>
          <a:r>
            <a:rPr lang="ru-RU" sz="2200" b="1" i="0" dirty="0" smtClean="0"/>
            <a:t>Подолгу переживают из-за низких оценок за задания</a:t>
          </a:r>
          <a:endParaRPr lang="ru-RU" sz="2200" b="1" i="0" dirty="0"/>
        </a:p>
      </dgm:t>
    </dgm:pt>
    <dgm:pt modelId="{8FCE70C1-9F88-4D31-8AD5-E2ADB85CFB52}" type="parTrans" cxnId="{1EF38D5E-1B05-487F-B2CC-725787016136}">
      <dgm:prSet/>
      <dgm:spPr/>
      <dgm:t>
        <a:bodyPr/>
        <a:lstStyle/>
        <a:p>
          <a:endParaRPr lang="ru-RU"/>
        </a:p>
      </dgm:t>
    </dgm:pt>
    <dgm:pt modelId="{700CEED3-7E8D-4596-8DDF-1A88A15DEE61}" type="sibTrans" cxnId="{1EF38D5E-1B05-487F-B2CC-725787016136}">
      <dgm:prSet/>
      <dgm:spPr/>
      <dgm:t>
        <a:bodyPr/>
        <a:lstStyle/>
        <a:p>
          <a:endParaRPr lang="ru-RU"/>
        </a:p>
      </dgm:t>
    </dgm:pt>
    <dgm:pt modelId="{BB5193DE-F722-42DB-ACD0-D8E2BE7532E3}">
      <dgm:prSet custT="1"/>
      <dgm:spPr/>
      <dgm:t>
        <a:bodyPr/>
        <a:lstStyle/>
        <a:p>
          <a:r>
            <a:rPr lang="ru-RU" sz="2200" b="1" i="0" dirty="0" smtClean="0"/>
            <a:t>В классе не претендуют на роль лидера, и часто при поручениях не справляются  с нею</a:t>
          </a:r>
          <a:endParaRPr lang="ru-RU" sz="2200" b="1" i="0" dirty="0"/>
        </a:p>
      </dgm:t>
    </dgm:pt>
    <dgm:pt modelId="{8BE0AF98-53A9-4153-9FDF-CC8FD8054BF1}" type="parTrans" cxnId="{E03AF59A-66C0-47D8-9017-C5BBE0D64A5A}">
      <dgm:prSet/>
      <dgm:spPr/>
      <dgm:t>
        <a:bodyPr/>
        <a:lstStyle/>
        <a:p>
          <a:endParaRPr lang="ru-RU"/>
        </a:p>
      </dgm:t>
    </dgm:pt>
    <dgm:pt modelId="{A06096EB-C444-4D1D-8849-C3E441CAE15B}" type="sibTrans" cxnId="{E03AF59A-66C0-47D8-9017-C5BBE0D64A5A}">
      <dgm:prSet/>
      <dgm:spPr/>
      <dgm:t>
        <a:bodyPr/>
        <a:lstStyle/>
        <a:p>
          <a:endParaRPr lang="ru-RU"/>
        </a:p>
      </dgm:t>
    </dgm:pt>
    <dgm:pt modelId="{97A494FE-6638-4D46-A6D0-258440105B46}" type="pres">
      <dgm:prSet presAssocID="{935B2440-50DC-41AB-BF9A-1990A207D2C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3E9D7E-1B3A-407A-961C-1802C21B134D}" type="pres">
      <dgm:prSet presAssocID="{CEA57C31-90AE-4E26-9B7F-39A1265828A1}" presName="parentLin" presStyleCnt="0"/>
      <dgm:spPr/>
      <dgm:t>
        <a:bodyPr/>
        <a:lstStyle/>
        <a:p>
          <a:endParaRPr lang="ru-RU"/>
        </a:p>
      </dgm:t>
    </dgm:pt>
    <dgm:pt modelId="{60945154-7CA7-4979-BBE0-39E8BAB78286}" type="pres">
      <dgm:prSet presAssocID="{CEA57C31-90AE-4E26-9B7F-39A1265828A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04ED42D-A2BD-4BF7-BC24-D5E7694F4FA8}" type="pres">
      <dgm:prSet presAssocID="{CEA57C31-90AE-4E26-9B7F-39A1265828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C6C25-9837-43AB-95BE-CE322330933B}" type="pres">
      <dgm:prSet presAssocID="{CEA57C31-90AE-4E26-9B7F-39A1265828A1}" presName="negativeSpace" presStyleCnt="0"/>
      <dgm:spPr/>
      <dgm:t>
        <a:bodyPr/>
        <a:lstStyle/>
        <a:p>
          <a:endParaRPr lang="ru-RU"/>
        </a:p>
      </dgm:t>
    </dgm:pt>
    <dgm:pt modelId="{F0E348C9-8343-4E62-BB76-6528D81FA6F2}" type="pres">
      <dgm:prSet presAssocID="{CEA57C31-90AE-4E26-9B7F-39A1265828A1}" presName="childText" presStyleLbl="conFgAcc1" presStyleIdx="0" presStyleCnt="5">
        <dgm:presLayoutVars>
          <dgm:bulletEnabled val="1"/>
        </dgm:presLayoutVars>
      </dgm:prSet>
      <dgm:spPr>
        <a:solidFill>
          <a:srgbClr val="66FF33">
            <a:alpha val="90000"/>
          </a:srgbClr>
        </a:solidFill>
      </dgm:spPr>
      <dgm:t>
        <a:bodyPr/>
        <a:lstStyle/>
        <a:p>
          <a:endParaRPr lang="ru-RU"/>
        </a:p>
      </dgm:t>
    </dgm:pt>
    <dgm:pt modelId="{E501AC65-EB79-4B9E-9C8B-BE96C738CF45}" type="pres">
      <dgm:prSet presAssocID="{B0340226-4951-46E9-B718-3C94A0355764}" presName="spaceBetweenRectangles" presStyleCnt="0"/>
      <dgm:spPr/>
      <dgm:t>
        <a:bodyPr/>
        <a:lstStyle/>
        <a:p>
          <a:endParaRPr lang="ru-RU"/>
        </a:p>
      </dgm:t>
    </dgm:pt>
    <dgm:pt modelId="{7DA9A142-E752-429D-AD67-A7B42B0F7270}" type="pres">
      <dgm:prSet presAssocID="{39848CAB-5AEA-423B-9B55-6F489B4D3315}" presName="parentLin" presStyleCnt="0"/>
      <dgm:spPr/>
      <dgm:t>
        <a:bodyPr/>
        <a:lstStyle/>
        <a:p>
          <a:endParaRPr lang="ru-RU"/>
        </a:p>
      </dgm:t>
    </dgm:pt>
    <dgm:pt modelId="{DF8C730C-1471-4BB6-8F25-3ACC8E709A68}" type="pres">
      <dgm:prSet presAssocID="{39848CAB-5AEA-423B-9B55-6F489B4D3315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4F166CA-8620-4819-ABE7-193B3225808C}" type="pres">
      <dgm:prSet presAssocID="{39848CAB-5AEA-423B-9B55-6F489B4D3315}" presName="parentText" presStyleLbl="node1" presStyleIdx="1" presStyleCnt="5" custScaleY="162956" custLinFactNeighborX="-7407" custLinFactNeighborY="118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3CEA2-0623-42B2-8DD2-EBE31CE08A31}" type="pres">
      <dgm:prSet presAssocID="{39848CAB-5AEA-423B-9B55-6F489B4D3315}" presName="negativeSpace" presStyleCnt="0"/>
      <dgm:spPr/>
      <dgm:t>
        <a:bodyPr/>
        <a:lstStyle/>
        <a:p>
          <a:endParaRPr lang="ru-RU"/>
        </a:p>
      </dgm:t>
    </dgm:pt>
    <dgm:pt modelId="{8DBC2073-5260-4AAF-9293-D8AF358E5250}" type="pres">
      <dgm:prSet presAssocID="{39848CAB-5AEA-423B-9B55-6F489B4D3315}" presName="childText" presStyleLbl="conFgAcc1" presStyleIdx="1" presStyleCnt="5">
        <dgm:presLayoutVars>
          <dgm:bulletEnabled val="1"/>
        </dgm:presLayoutVars>
      </dgm:prSet>
      <dgm:spPr>
        <a:solidFill>
          <a:srgbClr val="66FF33">
            <a:alpha val="90000"/>
          </a:srgbClr>
        </a:solidFill>
      </dgm:spPr>
      <dgm:t>
        <a:bodyPr/>
        <a:lstStyle/>
        <a:p>
          <a:endParaRPr lang="ru-RU"/>
        </a:p>
      </dgm:t>
    </dgm:pt>
    <dgm:pt modelId="{B9BD9686-475D-43B0-8E5E-4B1B9D4581B8}" type="pres">
      <dgm:prSet presAssocID="{2758635C-6013-4D64-9754-7DF0B493B548}" presName="spaceBetweenRectangles" presStyleCnt="0"/>
      <dgm:spPr/>
      <dgm:t>
        <a:bodyPr/>
        <a:lstStyle/>
        <a:p>
          <a:endParaRPr lang="ru-RU"/>
        </a:p>
      </dgm:t>
    </dgm:pt>
    <dgm:pt modelId="{B5B69737-0367-48F3-833F-A2D140F0C0AF}" type="pres">
      <dgm:prSet presAssocID="{27E92193-0052-4B33-9E94-2F2F9FA59484}" presName="parentLin" presStyleCnt="0"/>
      <dgm:spPr/>
      <dgm:t>
        <a:bodyPr/>
        <a:lstStyle/>
        <a:p>
          <a:endParaRPr lang="ru-RU"/>
        </a:p>
      </dgm:t>
    </dgm:pt>
    <dgm:pt modelId="{4E50E34A-DA41-4B55-9BFF-748E4F0C685A}" type="pres">
      <dgm:prSet presAssocID="{27E92193-0052-4B33-9E94-2F2F9FA59484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374A60E-E095-4B6F-99DD-8843EA87CBC2}" type="pres">
      <dgm:prSet presAssocID="{27E92193-0052-4B33-9E94-2F2F9FA5948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CB770-004F-4BCE-9379-9FC487CDCB45}" type="pres">
      <dgm:prSet presAssocID="{27E92193-0052-4B33-9E94-2F2F9FA59484}" presName="negativeSpace" presStyleCnt="0"/>
      <dgm:spPr/>
      <dgm:t>
        <a:bodyPr/>
        <a:lstStyle/>
        <a:p>
          <a:endParaRPr lang="ru-RU"/>
        </a:p>
      </dgm:t>
    </dgm:pt>
    <dgm:pt modelId="{A8433F1A-AEB8-4C61-913F-C465708FB15B}" type="pres">
      <dgm:prSet presAssocID="{27E92193-0052-4B33-9E94-2F2F9FA59484}" presName="childText" presStyleLbl="conFgAcc1" presStyleIdx="2" presStyleCnt="5">
        <dgm:presLayoutVars>
          <dgm:bulletEnabled val="1"/>
        </dgm:presLayoutVars>
      </dgm:prSet>
      <dgm:spPr>
        <a:solidFill>
          <a:srgbClr val="66FF33">
            <a:alpha val="90000"/>
          </a:srgbClr>
        </a:solidFill>
      </dgm:spPr>
      <dgm:t>
        <a:bodyPr/>
        <a:lstStyle/>
        <a:p>
          <a:endParaRPr lang="ru-RU"/>
        </a:p>
      </dgm:t>
    </dgm:pt>
    <dgm:pt modelId="{D97FED40-1F1A-443D-B2C1-7BC875083C0B}" type="pres">
      <dgm:prSet presAssocID="{DFFFAEBD-303D-4FB3-A5AC-103805FA983B}" presName="spaceBetweenRectangles" presStyleCnt="0"/>
      <dgm:spPr/>
      <dgm:t>
        <a:bodyPr/>
        <a:lstStyle/>
        <a:p>
          <a:endParaRPr lang="ru-RU"/>
        </a:p>
      </dgm:t>
    </dgm:pt>
    <dgm:pt modelId="{9BFE504F-E199-4737-9B34-AA9B4403348E}" type="pres">
      <dgm:prSet presAssocID="{D9F70850-8A33-4F43-ABF8-5FB6463BE12B}" presName="parentLin" presStyleCnt="0"/>
      <dgm:spPr/>
      <dgm:t>
        <a:bodyPr/>
        <a:lstStyle/>
        <a:p>
          <a:endParaRPr lang="ru-RU"/>
        </a:p>
      </dgm:t>
    </dgm:pt>
    <dgm:pt modelId="{498A034B-55AF-4AA5-9E15-9CE3726C114E}" type="pres">
      <dgm:prSet presAssocID="{D9F70850-8A33-4F43-ABF8-5FB6463BE12B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B9443683-CCD1-4183-B7B8-6C138F69192B}" type="pres">
      <dgm:prSet presAssocID="{D9F70850-8A33-4F43-ABF8-5FB6463BE12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8CD5C4-0764-47B1-AE50-6F2EFB10E993}" type="pres">
      <dgm:prSet presAssocID="{D9F70850-8A33-4F43-ABF8-5FB6463BE12B}" presName="negativeSpace" presStyleCnt="0"/>
      <dgm:spPr/>
      <dgm:t>
        <a:bodyPr/>
        <a:lstStyle/>
        <a:p>
          <a:endParaRPr lang="ru-RU"/>
        </a:p>
      </dgm:t>
    </dgm:pt>
    <dgm:pt modelId="{B691687F-A7BD-4C04-B450-4A9597322396}" type="pres">
      <dgm:prSet presAssocID="{D9F70850-8A33-4F43-ABF8-5FB6463BE12B}" presName="childText" presStyleLbl="conFgAcc1" presStyleIdx="3" presStyleCnt="5">
        <dgm:presLayoutVars>
          <dgm:bulletEnabled val="1"/>
        </dgm:presLayoutVars>
      </dgm:prSet>
      <dgm:spPr>
        <a:solidFill>
          <a:srgbClr val="66FF33">
            <a:alpha val="90000"/>
          </a:srgbClr>
        </a:solidFill>
      </dgm:spPr>
      <dgm:t>
        <a:bodyPr/>
        <a:lstStyle/>
        <a:p>
          <a:endParaRPr lang="ru-RU"/>
        </a:p>
      </dgm:t>
    </dgm:pt>
    <dgm:pt modelId="{52E0CCEE-5597-4F33-8110-4C9CB6E6C294}" type="pres">
      <dgm:prSet presAssocID="{700CEED3-7E8D-4596-8DDF-1A88A15DEE61}" presName="spaceBetweenRectangles" presStyleCnt="0"/>
      <dgm:spPr/>
      <dgm:t>
        <a:bodyPr/>
        <a:lstStyle/>
        <a:p>
          <a:endParaRPr lang="ru-RU"/>
        </a:p>
      </dgm:t>
    </dgm:pt>
    <dgm:pt modelId="{2840E7AE-3C4E-462E-BF7C-184D8D04750C}" type="pres">
      <dgm:prSet presAssocID="{BB5193DE-F722-42DB-ACD0-D8E2BE7532E3}" presName="parentLin" presStyleCnt="0"/>
      <dgm:spPr/>
      <dgm:t>
        <a:bodyPr/>
        <a:lstStyle/>
        <a:p>
          <a:endParaRPr lang="ru-RU"/>
        </a:p>
      </dgm:t>
    </dgm:pt>
    <dgm:pt modelId="{4BF570CD-6266-4142-8A01-28E6558FA768}" type="pres">
      <dgm:prSet presAssocID="{BB5193DE-F722-42DB-ACD0-D8E2BE7532E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B1C781C-F1B9-4605-878C-FB24562CD637}" type="pres">
      <dgm:prSet presAssocID="{BB5193DE-F722-42DB-ACD0-D8E2BE7532E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D6345-ACB0-49B0-BE40-D1362F1B25F6}" type="pres">
      <dgm:prSet presAssocID="{BB5193DE-F722-42DB-ACD0-D8E2BE7532E3}" presName="negativeSpace" presStyleCnt="0"/>
      <dgm:spPr/>
      <dgm:t>
        <a:bodyPr/>
        <a:lstStyle/>
        <a:p>
          <a:endParaRPr lang="ru-RU"/>
        </a:p>
      </dgm:t>
    </dgm:pt>
    <dgm:pt modelId="{BCCA9F82-0CB7-4F03-BA83-D85A80307BBA}" type="pres">
      <dgm:prSet presAssocID="{BB5193DE-F722-42DB-ACD0-D8E2BE7532E3}" presName="childText" presStyleLbl="conFgAcc1" presStyleIdx="4" presStyleCnt="5">
        <dgm:presLayoutVars>
          <dgm:bulletEnabled val="1"/>
        </dgm:presLayoutVars>
      </dgm:prSet>
      <dgm:spPr>
        <a:solidFill>
          <a:srgbClr val="66FF33">
            <a:alpha val="90000"/>
          </a:srgbClr>
        </a:solidFill>
      </dgm:spPr>
      <dgm:t>
        <a:bodyPr/>
        <a:lstStyle/>
        <a:p>
          <a:endParaRPr lang="ru-RU"/>
        </a:p>
      </dgm:t>
    </dgm:pt>
  </dgm:ptLst>
  <dgm:cxnLst>
    <dgm:cxn modelId="{D091CA33-E53D-4E6B-9B8F-ADF031F2CBD4}" srcId="{935B2440-50DC-41AB-BF9A-1990A207D2C0}" destId="{CEA57C31-90AE-4E26-9B7F-39A1265828A1}" srcOrd="0" destOrd="0" parTransId="{88EE32E1-FEAA-4193-982F-9625F23673DB}" sibTransId="{B0340226-4951-46E9-B718-3C94A0355764}"/>
    <dgm:cxn modelId="{D2DDE18D-BAF5-4D11-9E27-5DFB494C4EAC}" type="presOf" srcId="{CEA57C31-90AE-4E26-9B7F-39A1265828A1}" destId="{60945154-7CA7-4979-BBE0-39E8BAB78286}" srcOrd="0" destOrd="0" presId="urn:microsoft.com/office/officeart/2005/8/layout/list1"/>
    <dgm:cxn modelId="{235F6F70-99F8-4058-B76E-8EF3D09947BE}" type="presOf" srcId="{BB5193DE-F722-42DB-ACD0-D8E2BE7532E3}" destId="{CB1C781C-F1B9-4605-878C-FB24562CD637}" srcOrd="1" destOrd="0" presId="urn:microsoft.com/office/officeart/2005/8/layout/list1"/>
    <dgm:cxn modelId="{1EF38D5E-1B05-487F-B2CC-725787016136}" srcId="{935B2440-50DC-41AB-BF9A-1990A207D2C0}" destId="{D9F70850-8A33-4F43-ABF8-5FB6463BE12B}" srcOrd="3" destOrd="0" parTransId="{8FCE70C1-9F88-4D31-8AD5-E2ADB85CFB52}" sibTransId="{700CEED3-7E8D-4596-8DDF-1A88A15DEE61}"/>
    <dgm:cxn modelId="{4A16E993-7CA3-4647-9379-7BA9E0D9F459}" type="presOf" srcId="{BB5193DE-F722-42DB-ACD0-D8E2BE7532E3}" destId="{4BF570CD-6266-4142-8A01-28E6558FA768}" srcOrd="0" destOrd="0" presId="urn:microsoft.com/office/officeart/2005/8/layout/list1"/>
    <dgm:cxn modelId="{B16E0C4B-9C18-4264-866B-42031DE81B23}" srcId="{935B2440-50DC-41AB-BF9A-1990A207D2C0}" destId="{39848CAB-5AEA-423B-9B55-6F489B4D3315}" srcOrd="1" destOrd="0" parTransId="{82D5F592-AACE-4D2E-B61F-35512AB505BA}" sibTransId="{2758635C-6013-4D64-9754-7DF0B493B548}"/>
    <dgm:cxn modelId="{D7D629DF-A2D0-4462-B447-112B38159165}" type="presOf" srcId="{27E92193-0052-4B33-9E94-2F2F9FA59484}" destId="{4E50E34A-DA41-4B55-9BFF-748E4F0C685A}" srcOrd="0" destOrd="0" presId="urn:microsoft.com/office/officeart/2005/8/layout/list1"/>
    <dgm:cxn modelId="{FA1458EB-A25C-4D2D-919C-DDB5CE7E333D}" type="presOf" srcId="{935B2440-50DC-41AB-BF9A-1990A207D2C0}" destId="{97A494FE-6638-4D46-A6D0-258440105B46}" srcOrd="0" destOrd="0" presId="urn:microsoft.com/office/officeart/2005/8/layout/list1"/>
    <dgm:cxn modelId="{57051B4B-20D3-4F0C-B269-5904C0EB1A47}" type="presOf" srcId="{D9F70850-8A33-4F43-ABF8-5FB6463BE12B}" destId="{B9443683-CCD1-4183-B7B8-6C138F69192B}" srcOrd="1" destOrd="0" presId="urn:microsoft.com/office/officeart/2005/8/layout/list1"/>
    <dgm:cxn modelId="{08788C5E-6198-4150-AFF4-63E23479867A}" type="presOf" srcId="{CEA57C31-90AE-4E26-9B7F-39A1265828A1}" destId="{A04ED42D-A2BD-4BF7-BC24-D5E7694F4FA8}" srcOrd="1" destOrd="0" presId="urn:microsoft.com/office/officeart/2005/8/layout/list1"/>
    <dgm:cxn modelId="{A5CF8883-01F4-4E9C-BB22-C7AE52EAEDF2}" srcId="{935B2440-50DC-41AB-BF9A-1990A207D2C0}" destId="{27E92193-0052-4B33-9E94-2F2F9FA59484}" srcOrd="2" destOrd="0" parTransId="{2FD84652-4CC9-4067-9173-ADB432650283}" sibTransId="{DFFFAEBD-303D-4FB3-A5AC-103805FA983B}"/>
    <dgm:cxn modelId="{2BDB77EF-F594-4486-A530-D8278091E705}" type="presOf" srcId="{39848CAB-5AEA-423B-9B55-6F489B4D3315}" destId="{04F166CA-8620-4819-ABE7-193B3225808C}" srcOrd="1" destOrd="0" presId="urn:microsoft.com/office/officeart/2005/8/layout/list1"/>
    <dgm:cxn modelId="{AF77EFDC-1D61-4139-A1B5-8EBEE9D67EB6}" type="presOf" srcId="{39848CAB-5AEA-423B-9B55-6F489B4D3315}" destId="{DF8C730C-1471-4BB6-8F25-3ACC8E709A68}" srcOrd="0" destOrd="0" presId="urn:microsoft.com/office/officeart/2005/8/layout/list1"/>
    <dgm:cxn modelId="{9468694B-A507-4717-A71C-A0934939A327}" type="presOf" srcId="{D9F70850-8A33-4F43-ABF8-5FB6463BE12B}" destId="{498A034B-55AF-4AA5-9E15-9CE3726C114E}" srcOrd="0" destOrd="0" presId="urn:microsoft.com/office/officeart/2005/8/layout/list1"/>
    <dgm:cxn modelId="{E03AF59A-66C0-47D8-9017-C5BBE0D64A5A}" srcId="{935B2440-50DC-41AB-BF9A-1990A207D2C0}" destId="{BB5193DE-F722-42DB-ACD0-D8E2BE7532E3}" srcOrd="4" destOrd="0" parTransId="{8BE0AF98-53A9-4153-9FDF-CC8FD8054BF1}" sibTransId="{A06096EB-C444-4D1D-8849-C3E441CAE15B}"/>
    <dgm:cxn modelId="{BED8E96D-836E-4690-81F0-C3E9D49ED945}" type="presOf" srcId="{27E92193-0052-4B33-9E94-2F2F9FA59484}" destId="{C374A60E-E095-4B6F-99DD-8843EA87CBC2}" srcOrd="1" destOrd="0" presId="urn:microsoft.com/office/officeart/2005/8/layout/list1"/>
    <dgm:cxn modelId="{BB4F88AE-E24B-442E-AA42-69FBEDEDE0F8}" type="presParOf" srcId="{97A494FE-6638-4D46-A6D0-258440105B46}" destId="{2A3E9D7E-1B3A-407A-961C-1802C21B134D}" srcOrd="0" destOrd="0" presId="urn:microsoft.com/office/officeart/2005/8/layout/list1"/>
    <dgm:cxn modelId="{66651A43-035B-41BF-965D-67B86D75B5EE}" type="presParOf" srcId="{2A3E9D7E-1B3A-407A-961C-1802C21B134D}" destId="{60945154-7CA7-4979-BBE0-39E8BAB78286}" srcOrd="0" destOrd="0" presId="urn:microsoft.com/office/officeart/2005/8/layout/list1"/>
    <dgm:cxn modelId="{7D1CB38F-746E-4D75-ABAC-0A23BE477806}" type="presParOf" srcId="{2A3E9D7E-1B3A-407A-961C-1802C21B134D}" destId="{A04ED42D-A2BD-4BF7-BC24-D5E7694F4FA8}" srcOrd="1" destOrd="0" presId="urn:microsoft.com/office/officeart/2005/8/layout/list1"/>
    <dgm:cxn modelId="{A6FBC5F2-09D3-4B29-848B-AD4873092FB5}" type="presParOf" srcId="{97A494FE-6638-4D46-A6D0-258440105B46}" destId="{42DC6C25-9837-43AB-95BE-CE322330933B}" srcOrd="1" destOrd="0" presId="urn:microsoft.com/office/officeart/2005/8/layout/list1"/>
    <dgm:cxn modelId="{6718F9BF-D45E-42E6-9BDE-C5EF9D0CD396}" type="presParOf" srcId="{97A494FE-6638-4D46-A6D0-258440105B46}" destId="{F0E348C9-8343-4E62-BB76-6528D81FA6F2}" srcOrd="2" destOrd="0" presId="urn:microsoft.com/office/officeart/2005/8/layout/list1"/>
    <dgm:cxn modelId="{2AECFE42-98EE-40BE-89A0-2513CBC7E226}" type="presParOf" srcId="{97A494FE-6638-4D46-A6D0-258440105B46}" destId="{E501AC65-EB79-4B9E-9C8B-BE96C738CF45}" srcOrd="3" destOrd="0" presId="urn:microsoft.com/office/officeart/2005/8/layout/list1"/>
    <dgm:cxn modelId="{F18BC500-203B-46BA-B065-3D2B06352D84}" type="presParOf" srcId="{97A494FE-6638-4D46-A6D0-258440105B46}" destId="{7DA9A142-E752-429D-AD67-A7B42B0F7270}" srcOrd="4" destOrd="0" presId="urn:microsoft.com/office/officeart/2005/8/layout/list1"/>
    <dgm:cxn modelId="{AB96A1BB-714F-45ED-94F5-6DCB78E333FC}" type="presParOf" srcId="{7DA9A142-E752-429D-AD67-A7B42B0F7270}" destId="{DF8C730C-1471-4BB6-8F25-3ACC8E709A68}" srcOrd="0" destOrd="0" presId="urn:microsoft.com/office/officeart/2005/8/layout/list1"/>
    <dgm:cxn modelId="{6BA68953-D46F-4627-91FD-756508DF36DF}" type="presParOf" srcId="{7DA9A142-E752-429D-AD67-A7B42B0F7270}" destId="{04F166CA-8620-4819-ABE7-193B3225808C}" srcOrd="1" destOrd="0" presId="urn:microsoft.com/office/officeart/2005/8/layout/list1"/>
    <dgm:cxn modelId="{FB8F0A6D-BD36-4A06-9562-880ED2BB8493}" type="presParOf" srcId="{97A494FE-6638-4D46-A6D0-258440105B46}" destId="{1B53CEA2-0623-42B2-8DD2-EBE31CE08A31}" srcOrd="5" destOrd="0" presId="urn:microsoft.com/office/officeart/2005/8/layout/list1"/>
    <dgm:cxn modelId="{15A9CB76-3384-4EAA-984E-B50C756EBB76}" type="presParOf" srcId="{97A494FE-6638-4D46-A6D0-258440105B46}" destId="{8DBC2073-5260-4AAF-9293-D8AF358E5250}" srcOrd="6" destOrd="0" presId="urn:microsoft.com/office/officeart/2005/8/layout/list1"/>
    <dgm:cxn modelId="{51ECB175-5841-407B-8AC1-52217EDDA38D}" type="presParOf" srcId="{97A494FE-6638-4D46-A6D0-258440105B46}" destId="{B9BD9686-475D-43B0-8E5E-4B1B9D4581B8}" srcOrd="7" destOrd="0" presId="urn:microsoft.com/office/officeart/2005/8/layout/list1"/>
    <dgm:cxn modelId="{CFAA8EEF-4C7D-41CF-A0E4-9B8F2D9FBA95}" type="presParOf" srcId="{97A494FE-6638-4D46-A6D0-258440105B46}" destId="{B5B69737-0367-48F3-833F-A2D140F0C0AF}" srcOrd="8" destOrd="0" presId="urn:microsoft.com/office/officeart/2005/8/layout/list1"/>
    <dgm:cxn modelId="{3FEDD98D-5755-4E52-BCC1-DEA19407088C}" type="presParOf" srcId="{B5B69737-0367-48F3-833F-A2D140F0C0AF}" destId="{4E50E34A-DA41-4B55-9BFF-748E4F0C685A}" srcOrd="0" destOrd="0" presId="urn:microsoft.com/office/officeart/2005/8/layout/list1"/>
    <dgm:cxn modelId="{96C6A4E8-7E77-45C5-83A8-BE3C1BD6DB5B}" type="presParOf" srcId="{B5B69737-0367-48F3-833F-A2D140F0C0AF}" destId="{C374A60E-E095-4B6F-99DD-8843EA87CBC2}" srcOrd="1" destOrd="0" presId="urn:microsoft.com/office/officeart/2005/8/layout/list1"/>
    <dgm:cxn modelId="{6390660E-0D90-428D-95A8-186BE6DB568A}" type="presParOf" srcId="{97A494FE-6638-4D46-A6D0-258440105B46}" destId="{B37CB770-004F-4BCE-9379-9FC487CDCB45}" srcOrd="9" destOrd="0" presId="urn:microsoft.com/office/officeart/2005/8/layout/list1"/>
    <dgm:cxn modelId="{5FD69323-E27C-4B40-B27B-C5B8882EAB0C}" type="presParOf" srcId="{97A494FE-6638-4D46-A6D0-258440105B46}" destId="{A8433F1A-AEB8-4C61-913F-C465708FB15B}" srcOrd="10" destOrd="0" presId="urn:microsoft.com/office/officeart/2005/8/layout/list1"/>
    <dgm:cxn modelId="{653283D0-5E86-43B3-A6EE-9EAAC10210B3}" type="presParOf" srcId="{97A494FE-6638-4D46-A6D0-258440105B46}" destId="{D97FED40-1F1A-443D-B2C1-7BC875083C0B}" srcOrd="11" destOrd="0" presId="urn:microsoft.com/office/officeart/2005/8/layout/list1"/>
    <dgm:cxn modelId="{EE361E20-6BA5-45AE-A9DA-89DCE543C693}" type="presParOf" srcId="{97A494FE-6638-4D46-A6D0-258440105B46}" destId="{9BFE504F-E199-4737-9B34-AA9B4403348E}" srcOrd="12" destOrd="0" presId="urn:microsoft.com/office/officeart/2005/8/layout/list1"/>
    <dgm:cxn modelId="{9CFB0394-10EB-4DA5-B1A6-24878C699083}" type="presParOf" srcId="{9BFE504F-E199-4737-9B34-AA9B4403348E}" destId="{498A034B-55AF-4AA5-9E15-9CE3726C114E}" srcOrd="0" destOrd="0" presId="urn:microsoft.com/office/officeart/2005/8/layout/list1"/>
    <dgm:cxn modelId="{C052A9AE-49F5-408B-9D4F-B6FCF2654E99}" type="presParOf" srcId="{9BFE504F-E199-4737-9B34-AA9B4403348E}" destId="{B9443683-CCD1-4183-B7B8-6C138F69192B}" srcOrd="1" destOrd="0" presId="urn:microsoft.com/office/officeart/2005/8/layout/list1"/>
    <dgm:cxn modelId="{7BDF6F7D-E204-4AF3-90F2-14FFF0F81224}" type="presParOf" srcId="{97A494FE-6638-4D46-A6D0-258440105B46}" destId="{C78CD5C4-0764-47B1-AE50-6F2EFB10E993}" srcOrd="13" destOrd="0" presId="urn:microsoft.com/office/officeart/2005/8/layout/list1"/>
    <dgm:cxn modelId="{0973D270-14BC-4C19-BC2A-DCBEC22A36E2}" type="presParOf" srcId="{97A494FE-6638-4D46-A6D0-258440105B46}" destId="{B691687F-A7BD-4C04-B450-4A9597322396}" srcOrd="14" destOrd="0" presId="urn:microsoft.com/office/officeart/2005/8/layout/list1"/>
    <dgm:cxn modelId="{066D09B6-DC49-4EBA-B956-2FF43EA35255}" type="presParOf" srcId="{97A494FE-6638-4D46-A6D0-258440105B46}" destId="{52E0CCEE-5597-4F33-8110-4C9CB6E6C294}" srcOrd="15" destOrd="0" presId="urn:microsoft.com/office/officeart/2005/8/layout/list1"/>
    <dgm:cxn modelId="{582F36B0-734A-4DDF-BF6D-58EBDBF17596}" type="presParOf" srcId="{97A494FE-6638-4D46-A6D0-258440105B46}" destId="{2840E7AE-3C4E-462E-BF7C-184D8D04750C}" srcOrd="16" destOrd="0" presId="urn:microsoft.com/office/officeart/2005/8/layout/list1"/>
    <dgm:cxn modelId="{97E41387-7A6B-467B-842E-4631425310A2}" type="presParOf" srcId="{2840E7AE-3C4E-462E-BF7C-184D8D04750C}" destId="{4BF570CD-6266-4142-8A01-28E6558FA768}" srcOrd="0" destOrd="0" presId="urn:microsoft.com/office/officeart/2005/8/layout/list1"/>
    <dgm:cxn modelId="{55343FE8-97D5-41FB-8447-F1785AB7E354}" type="presParOf" srcId="{2840E7AE-3C4E-462E-BF7C-184D8D04750C}" destId="{CB1C781C-F1B9-4605-878C-FB24562CD637}" srcOrd="1" destOrd="0" presId="urn:microsoft.com/office/officeart/2005/8/layout/list1"/>
    <dgm:cxn modelId="{6C730955-A6FD-492E-AE4E-0246D51B9E52}" type="presParOf" srcId="{97A494FE-6638-4D46-A6D0-258440105B46}" destId="{656D6345-ACB0-49B0-BE40-D1362F1B25F6}" srcOrd="17" destOrd="0" presId="urn:microsoft.com/office/officeart/2005/8/layout/list1"/>
    <dgm:cxn modelId="{8BA6817C-6BE6-43B7-A790-34DA15FC1217}" type="presParOf" srcId="{97A494FE-6638-4D46-A6D0-258440105B46}" destId="{BCCA9F82-0CB7-4F03-BA83-D85A80307BB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ECC210-D6DC-4DA9-A207-B777EAB399EC}" type="doc">
      <dgm:prSet loTypeId="urn:microsoft.com/office/officeart/2005/8/layout/list1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049795B1-8603-482D-944E-1020E63C7FFE}">
      <dgm:prSet phldrT="[Текст]" custT="1"/>
      <dgm:spPr/>
      <dgm:t>
        <a:bodyPr/>
        <a:lstStyle/>
        <a:p>
          <a:r>
            <a:rPr lang="ru-RU" sz="2400" b="1" i="0" dirty="0" smtClean="0"/>
            <a:t>Не доводят дела до конца, начинают с интересом, но быстро угасают и бросают их незавершенными</a:t>
          </a:r>
          <a:endParaRPr lang="ru-RU" sz="2400" b="1" i="0" dirty="0"/>
        </a:p>
      </dgm:t>
    </dgm:pt>
    <dgm:pt modelId="{C4A05FBC-A0B4-4B2D-8E5E-10A97C64F62C}" type="parTrans" cxnId="{67641A23-336F-4C1E-8630-6C6804DAB730}">
      <dgm:prSet/>
      <dgm:spPr/>
      <dgm:t>
        <a:bodyPr/>
        <a:lstStyle/>
        <a:p>
          <a:endParaRPr lang="ru-RU" sz="2400" i="1"/>
        </a:p>
      </dgm:t>
    </dgm:pt>
    <dgm:pt modelId="{61D949E5-F94C-4C5C-A1CC-0BB6E8701F82}" type="sibTrans" cxnId="{67641A23-336F-4C1E-8630-6C6804DAB730}">
      <dgm:prSet/>
      <dgm:spPr/>
      <dgm:t>
        <a:bodyPr/>
        <a:lstStyle/>
        <a:p>
          <a:endParaRPr lang="ru-RU" sz="2400" i="1"/>
        </a:p>
      </dgm:t>
    </dgm:pt>
    <dgm:pt modelId="{ED971474-B275-4E4A-9776-06411FC6E44D}">
      <dgm:prSet phldrT="[Текст]" custT="1"/>
      <dgm:spPr/>
      <dgm:t>
        <a:bodyPr/>
        <a:lstStyle/>
        <a:p>
          <a:r>
            <a:rPr lang="ru-RU" sz="2400" b="1" i="0" dirty="0" smtClean="0"/>
            <a:t>Преобладают пассивные способы проведения досуга</a:t>
          </a:r>
          <a:endParaRPr lang="ru-RU" sz="2400" b="1" i="0" dirty="0"/>
        </a:p>
      </dgm:t>
    </dgm:pt>
    <dgm:pt modelId="{72DF4459-8E45-4C91-B706-5F2BDE5DF251}" type="parTrans" cxnId="{0CFE7F56-7D9D-4CF1-AC62-48B625D5EA30}">
      <dgm:prSet/>
      <dgm:spPr/>
      <dgm:t>
        <a:bodyPr/>
        <a:lstStyle/>
        <a:p>
          <a:endParaRPr lang="ru-RU" sz="2400" i="1"/>
        </a:p>
      </dgm:t>
    </dgm:pt>
    <dgm:pt modelId="{785A5E07-6031-4148-AA4D-7919DA16D716}" type="sibTrans" cxnId="{0CFE7F56-7D9D-4CF1-AC62-48B625D5EA30}">
      <dgm:prSet/>
      <dgm:spPr/>
      <dgm:t>
        <a:bodyPr/>
        <a:lstStyle/>
        <a:p>
          <a:endParaRPr lang="ru-RU" sz="2400" i="1"/>
        </a:p>
      </dgm:t>
    </dgm:pt>
    <dgm:pt modelId="{F5FCE300-63A3-4527-BA37-2F23FF1E070C}">
      <dgm:prSet phldrT="[Текст]" custT="1"/>
      <dgm:spPr/>
      <dgm:t>
        <a:bodyPr/>
        <a:lstStyle/>
        <a:p>
          <a:r>
            <a:rPr lang="ru-RU" sz="2400" b="1" i="0" dirty="0" smtClean="0"/>
            <a:t>Нет сложноорганизованного досуга – чтения, сложных развивающих компьютерных игр</a:t>
          </a:r>
          <a:endParaRPr lang="ru-RU" sz="2400" b="1" i="0" dirty="0"/>
        </a:p>
      </dgm:t>
    </dgm:pt>
    <dgm:pt modelId="{AAC45E10-5F24-40ED-AAC2-DF034BA50C7A}" type="parTrans" cxnId="{853B7A30-3CB7-448B-BE5B-257FD017F25F}">
      <dgm:prSet/>
      <dgm:spPr/>
      <dgm:t>
        <a:bodyPr/>
        <a:lstStyle/>
        <a:p>
          <a:endParaRPr lang="ru-RU" sz="2400" i="1"/>
        </a:p>
      </dgm:t>
    </dgm:pt>
    <dgm:pt modelId="{E84FF6AD-7FB5-4666-B0F1-CFCAA126FCA3}" type="sibTrans" cxnId="{853B7A30-3CB7-448B-BE5B-257FD017F25F}">
      <dgm:prSet/>
      <dgm:spPr/>
      <dgm:t>
        <a:bodyPr/>
        <a:lstStyle/>
        <a:p>
          <a:endParaRPr lang="ru-RU" sz="2400" i="1"/>
        </a:p>
      </dgm:t>
    </dgm:pt>
    <dgm:pt modelId="{50E71108-FE60-4343-9DC9-472429364B6A}">
      <dgm:prSet phldrT="[Текст]" custT="1"/>
      <dgm:spPr/>
      <dgm:t>
        <a:bodyPr/>
        <a:lstStyle/>
        <a:p>
          <a:r>
            <a:rPr lang="ru-RU" sz="2400" b="1" i="0" dirty="0" smtClean="0"/>
            <a:t>Испытывали трудности с учебой и низкой успеваемостью в начальных классах</a:t>
          </a:r>
          <a:endParaRPr lang="ru-RU" sz="2400" b="1" i="0" dirty="0"/>
        </a:p>
      </dgm:t>
    </dgm:pt>
    <dgm:pt modelId="{034E87E8-CC9F-4AB6-B27D-0C08E12782B5}" type="parTrans" cxnId="{602CC448-A175-4F80-84CF-0BC3558977FA}">
      <dgm:prSet/>
      <dgm:spPr/>
      <dgm:t>
        <a:bodyPr/>
        <a:lstStyle/>
        <a:p>
          <a:endParaRPr lang="ru-RU" sz="2400" i="1"/>
        </a:p>
      </dgm:t>
    </dgm:pt>
    <dgm:pt modelId="{2A731462-D8B6-41FA-961C-78BFD214F83D}" type="sibTrans" cxnId="{602CC448-A175-4F80-84CF-0BC3558977FA}">
      <dgm:prSet/>
      <dgm:spPr/>
      <dgm:t>
        <a:bodyPr/>
        <a:lstStyle/>
        <a:p>
          <a:endParaRPr lang="ru-RU" sz="2400" i="1"/>
        </a:p>
      </dgm:t>
    </dgm:pt>
    <dgm:pt modelId="{94EA65D6-CCCF-4C26-A95E-7967085695C1}" type="pres">
      <dgm:prSet presAssocID="{DAECC210-D6DC-4DA9-A207-B777EAB399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DC6DE1-2B36-45B3-9A92-09BD7F8DB0D3}" type="pres">
      <dgm:prSet presAssocID="{049795B1-8603-482D-944E-1020E63C7FFE}" presName="parentLin" presStyleCnt="0"/>
      <dgm:spPr/>
      <dgm:t>
        <a:bodyPr/>
        <a:lstStyle/>
        <a:p>
          <a:endParaRPr lang="ru-RU"/>
        </a:p>
      </dgm:t>
    </dgm:pt>
    <dgm:pt modelId="{18E2856D-7D63-4BD4-8CAA-4F20D8E0A9F1}" type="pres">
      <dgm:prSet presAssocID="{049795B1-8603-482D-944E-1020E63C7FF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E4789AA-E875-47D2-B9D7-5C811D9019BA}" type="pres">
      <dgm:prSet presAssocID="{049795B1-8603-482D-944E-1020E63C7FFE}" presName="parentText" presStyleLbl="node1" presStyleIdx="0" presStyleCnt="4" custScaleX="122861" custScaleY="2490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D48A3-0E32-4CA8-9227-620DCDE7BE57}" type="pres">
      <dgm:prSet presAssocID="{049795B1-8603-482D-944E-1020E63C7FFE}" presName="negativeSpace" presStyleCnt="0"/>
      <dgm:spPr/>
      <dgm:t>
        <a:bodyPr/>
        <a:lstStyle/>
        <a:p>
          <a:endParaRPr lang="ru-RU"/>
        </a:p>
      </dgm:t>
    </dgm:pt>
    <dgm:pt modelId="{2C7FA08D-3DB9-4597-9B09-D35BC2FB60E6}" type="pres">
      <dgm:prSet presAssocID="{049795B1-8603-482D-944E-1020E63C7FFE}" presName="childText" presStyleLbl="conFgAcc1" presStyleIdx="0" presStyleCnt="4" custScaleY="215251" custLinFactY="-35448" custLinFactNeighborX="271" custLinFactNeighborY="-100000">
        <dgm:presLayoutVars>
          <dgm:bulletEnabled val="1"/>
        </dgm:presLayoutVars>
      </dgm:prSet>
      <dgm:spPr>
        <a:solidFill>
          <a:srgbClr val="CC6600">
            <a:alpha val="89804"/>
          </a:srgbClr>
        </a:solidFill>
      </dgm:spPr>
      <dgm:t>
        <a:bodyPr/>
        <a:lstStyle/>
        <a:p>
          <a:endParaRPr lang="ru-RU"/>
        </a:p>
      </dgm:t>
    </dgm:pt>
    <dgm:pt modelId="{328D4354-EB69-454B-8546-F6808479D840}" type="pres">
      <dgm:prSet presAssocID="{61D949E5-F94C-4C5C-A1CC-0BB6E8701F82}" presName="spaceBetweenRectangles" presStyleCnt="0"/>
      <dgm:spPr/>
      <dgm:t>
        <a:bodyPr/>
        <a:lstStyle/>
        <a:p>
          <a:endParaRPr lang="ru-RU"/>
        </a:p>
      </dgm:t>
    </dgm:pt>
    <dgm:pt modelId="{0240DFC1-AC20-4E8C-8B71-50595A783C41}" type="pres">
      <dgm:prSet presAssocID="{ED971474-B275-4E4A-9776-06411FC6E44D}" presName="parentLin" presStyleCnt="0"/>
      <dgm:spPr/>
      <dgm:t>
        <a:bodyPr/>
        <a:lstStyle/>
        <a:p>
          <a:endParaRPr lang="ru-RU"/>
        </a:p>
      </dgm:t>
    </dgm:pt>
    <dgm:pt modelId="{FB32A146-D4DA-4536-843E-9162EBF2E867}" type="pres">
      <dgm:prSet presAssocID="{ED971474-B275-4E4A-9776-06411FC6E44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E0D8CB5C-7C84-4A73-9C88-69EEFD43A4CB}" type="pres">
      <dgm:prSet presAssocID="{ED971474-B275-4E4A-9776-06411FC6E44D}" presName="parentText" presStyleLbl="node1" presStyleIdx="1" presStyleCnt="4" custScaleX="122635" custScaleY="1403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3FEB1-B62B-4DA4-8AFD-C94C516F7D47}" type="pres">
      <dgm:prSet presAssocID="{ED971474-B275-4E4A-9776-06411FC6E44D}" presName="negativeSpace" presStyleCnt="0"/>
      <dgm:spPr/>
      <dgm:t>
        <a:bodyPr/>
        <a:lstStyle/>
        <a:p>
          <a:endParaRPr lang="ru-RU"/>
        </a:p>
      </dgm:t>
    </dgm:pt>
    <dgm:pt modelId="{D78ABC5F-E3C2-4463-95A3-06D1A68DF8B6}" type="pres">
      <dgm:prSet presAssocID="{ED971474-B275-4E4A-9776-06411FC6E44D}" presName="childText" presStyleLbl="conFgAcc1" presStyleIdx="1" presStyleCnt="4" custScaleY="242422" custLinFactY="-14267" custLinFactNeighborY="-100000">
        <dgm:presLayoutVars>
          <dgm:bulletEnabled val="1"/>
        </dgm:presLayoutVars>
      </dgm:prSet>
      <dgm:spPr>
        <a:solidFill>
          <a:srgbClr val="CC6600">
            <a:alpha val="90000"/>
          </a:srgbClr>
        </a:solidFill>
      </dgm:spPr>
      <dgm:t>
        <a:bodyPr/>
        <a:lstStyle/>
        <a:p>
          <a:endParaRPr lang="ru-RU"/>
        </a:p>
      </dgm:t>
    </dgm:pt>
    <dgm:pt modelId="{72DBE77B-98DD-41E2-A8EC-F23ECF804AF8}" type="pres">
      <dgm:prSet presAssocID="{785A5E07-6031-4148-AA4D-7919DA16D716}" presName="spaceBetweenRectangles" presStyleCnt="0"/>
      <dgm:spPr/>
      <dgm:t>
        <a:bodyPr/>
        <a:lstStyle/>
        <a:p>
          <a:endParaRPr lang="ru-RU"/>
        </a:p>
      </dgm:t>
    </dgm:pt>
    <dgm:pt modelId="{EAB327D5-B4DB-4F79-9D3F-C79E28878405}" type="pres">
      <dgm:prSet presAssocID="{F5FCE300-63A3-4527-BA37-2F23FF1E070C}" presName="parentLin" presStyleCnt="0"/>
      <dgm:spPr/>
      <dgm:t>
        <a:bodyPr/>
        <a:lstStyle/>
        <a:p>
          <a:endParaRPr lang="ru-RU"/>
        </a:p>
      </dgm:t>
    </dgm:pt>
    <dgm:pt modelId="{2A6A973F-CBFA-44D2-ABE2-C145119BF248}" type="pres">
      <dgm:prSet presAssocID="{F5FCE300-63A3-4527-BA37-2F23FF1E070C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35F8C57F-7CF9-4BB5-A312-B458057897F2}" type="pres">
      <dgm:prSet presAssocID="{F5FCE300-63A3-4527-BA37-2F23FF1E070C}" presName="parentText" presStyleLbl="node1" presStyleIdx="2" presStyleCnt="4" custScaleX="122792" custScaleY="255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121AB-81D6-4EBF-9679-19BD88FB9543}" type="pres">
      <dgm:prSet presAssocID="{F5FCE300-63A3-4527-BA37-2F23FF1E070C}" presName="negativeSpace" presStyleCnt="0"/>
      <dgm:spPr/>
      <dgm:t>
        <a:bodyPr/>
        <a:lstStyle/>
        <a:p>
          <a:endParaRPr lang="ru-RU"/>
        </a:p>
      </dgm:t>
    </dgm:pt>
    <dgm:pt modelId="{5C47B157-500F-4AD8-875C-B241853AEEB9}" type="pres">
      <dgm:prSet presAssocID="{F5FCE300-63A3-4527-BA37-2F23FF1E070C}" presName="childText" presStyleLbl="conFgAcc1" presStyleIdx="2" presStyleCnt="4" custScaleY="219834">
        <dgm:presLayoutVars>
          <dgm:bulletEnabled val="1"/>
        </dgm:presLayoutVars>
      </dgm:prSet>
      <dgm:spPr>
        <a:solidFill>
          <a:srgbClr val="CC6600">
            <a:alpha val="90000"/>
          </a:srgbClr>
        </a:solidFill>
      </dgm:spPr>
      <dgm:t>
        <a:bodyPr/>
        <a:lstStyle/>
        <a:p>
          <a:endParaRPr lang="ru-RU"/>
        </a:p>
      </dgm:t>
    </dgm:pt>
    <dgm:pt modelId="{31CEF646-820F-4688-9990-9D614F28337E}" type="pres">
      <dgm:prSet presAssocID="{E84FF6AD-7FB5-4666-B0F1-CFCAA126FCA3}" presName="spaceBetweenRectangles" presStyleCnt="0"/>
      <dgm:spPr/>
      <dgm:t>
        <a:bodyPr/>
        <a:lstStyle/>
        <a:p>
          <a:endParaRPr lang="ru-RU"/>
        </a:p>
      </dgm:t>
    </dgm:pt>
    <dgm:pt modelId="{35FA82D9-AE77-4FFD-AAB2-50C36E072C94}" type="pres">
      <dgm:prSet presAssocID="{50E71108-FE60-4343-9DC9-472429364B6A}" presName="parentLin" presStyleCnt="0"/>
      <dgm:spPr/>
      <dgm:t>
        <a:bodyPr/>
        <a:lstStyle/>
        <a:p>
          <a:endParaRPr lang="ru-RU"/>
        </a:p>
      </dgm:t>
    </dgm:pt>
    <dgm:pt modelId="{AF712538-1E07-46C2-B469-F73F8EAB325E}" type="pres">
      <dgm:prSet presAssocID="{50E71108-FE60-4343-9DC9-472429364B6A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A45A342-E7A6-4840-A34F-C4B7649975BE}" type="pres">
      <dgm:prSet presAssocID="{50E71108-FE60-4343-9DC9-472429364B6A}" presName="parentText" presStyleLbl="node1" presStyleIdx="3" presStyleCnt="4" custScaleX="122588" custScaleY="2918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6FF3CE-748C-48F5-99A2-D688A389F4E1}" type="pres">
      <dgm:prSet presAssocID="{50E71108-FE60-4343-9DC9-472429364B6A}" presName="negativeSpace" presStyleCnt="0"/>
      <dgm:spPr/>
      <dgm:t>
        <a:bodyPr/>
        <a:lstStyle/>
        <a:p>
          <a:endParaRPr lang="ru-RU"/>
        </a:p>
      </dgm:t>
    </dgm:pt>
    <dgm:pt modelId="{50866EB7-4547-4971-A30F-271CD7CA92EE}" type="pres">
      <dgm:prSet presAssocID="{50E71108-FE60-4343-9DC9-472429364B6A}" presName="childText" presStyleLbl="conFgAcc1" presStyleIdx="3" presStyleCnt="4" custScaleY="182956">
        <dgm:presLayoutVars>
          <dgm:bulletEnabled val="1"/>
        </dgm:presLayoutVars>
      </dgm:prSet>
      <dgm:spPr>
        <a:solidFill>
          <a:srgbClr val="CC6600">
            <a:alpha val="90000"/>
          </a:srgbClr>
        </a:solidFill>
      </dgm:spPr>
      <dgm:t>
        <a:bodyPr/>
        <a:lstStyle/>
        <a:p>
          <a:endParaRPr lang="ru-RU"/>
        </a:p>
      </dgm:t>
    </dgm:pt>
  </dgm:ptLst>
  <dgm:cxnLst>
    <dgm:cxn modelId="{3B695FF7-B018-47EC-B43D-8F91602D2728}" type="presOf" srcId="{DAECC210-D6DC-4DA9-A207-B777EAB399EC}" destId="{94EA65D6-CCCF-4C26-A95E-7967085695C1}" srcOrd="0" destOrd="0" presId="urn:microsoft.com/office/officeart/2005/8/layout/list1"/>
    <dgm:cxn modelId="{853B7A30-3CB7-448B-BE5B-257FD017F25F}" srcId="{DAECC210-D6DC-4DA9-A207-B777EAB399EC}" destId="{F5FCE300-63A3-4527-BA37-2F23FF1E070C}" srcOrd="2" destOrd="0" parTransId="{AAC45E10-5F24-40ED-AAC2-DF034BA50C7A}" sibTransId="{E84FF6AD-7FB5-4666-B0F1-CFCAA126FCA3}"/>
    <dgm:cxn modelId="{761A9EDC-41A0-4B28-87E1-F30C92446CE4}" type="presOf" srcId="{F5FCE300-63A3-4527-BA37-2F23FF1E070C}" destId="{35F8C57F-7CF9-4BB5-A312-B458057897F2}" srcOrd="1" destOrd="0" presId="urn:microsoft.com/office/officeart/2005/8/layout/list1"/>
    <dgm:cxn modelId="{3BC8BA8F-1DE4-45AD-8D95-A140FD47E442}" type="presOf" srcId="{049795B1-8603-482D-944E-1020E63C7FFE}" destId="{18E2856D-7D63-4BD4-8CAA-4F20D8E0A9F1}" srcOrd="0" destOrd="0" presId="urn:microsoft.com/office/officeart/2005/8/layout/list1"/>
    <dgm:cxn modelId="{0CFE7F56-7D9D-4CF1-AC62-48B625D5EA30}" srcId="{DAECC210-D6DC-4DA9-A207-B777EAB399EC}" destId="{ED971474-B275-4E4A-9776-06411FC6E44D}" srcOrd="1" destOrd="0" parTransId="{72DF4459-8E45-4C91-B706-5F2BDE5DF251}" sibTransId="{785A5E07-6031-4148-AA4D-7919DA16D716}"/>
    <dgm:cxn modelId="{9C740732-4660-47C6-9F88-721F3B43246A}" type="presOf" srcId="{50E71108-FE60-4343-9DC9-472429364B6A}" destId="{CA45A342-E7A6-4840-A34F-C4B7649975BE}" srcOrd="1" destOrd="0" presId="urn:microsoft.com/office/officeart/2005/8/layout/list1"/>
    <dgm:cxn modelId="{73C3AAA5-BF1E-409E-BF41-A11D963D2A91}" type="presOf" srcId="{F5FCE300-63A3-4527-BA37-2F23FF1E070C}" destId="{2A6A973F-CBFA-44D2-ABE2-C145119BF248}" srcOrd="0" destOrd="0" presId="urn:microsoft.com/office/officeart/2005/8/layout/list1"/>
    <dgm:cxn modelId="{67641A23-336F-4C1E-8630-6C6804DAB730}" srcId="{DAECC210-D6DC-4DA9-A207-B777EAB399EC}" destId="{049795B1-8603-482D-944E-1020E63C7FFE}" srcOrd="0" destOrd="0" parTransId="{C4A05FBC-A0B4-4B2D-8E5E-10A97C64F62C}" sibTransId="{61D949E5-F94C-4C5C-A1CC-0BB6E8701F82}"/>
    <dgm:cxn modelId="{602CC448-A175-4F80-84CF-0BC3558977FA}" srcId="{DAECC210-D6DC-4DA9-A207-B777EAB399EC}" destId="{50E71108-FE60-4343-9DC9-472429364B6A}" srcOrd="3" destOrd="0" parTransId="{034E87E8-CC9F-4AB6-B27D-0C08E12782B5}" sibTransId="{2A731462-D8B6-41FA-961C-78BFD214F83D}"/>
    <dgm:cxn modelId="{78434F19-BE48-42FB-B22E-49DE4B5B68D1}" type="presOf" srcId="{ED971474-B275-4E4A-9776-06411FC6E44D}" destId="{FB32A146-D4DA-4536-843E-9162EBF2E867}" srcOrd="0" destOrd="0" presId="urn:microsoft.com/office/officeart/2005/8/layout/list1"/>
    <dgm:cxn modelId="{8F802307-FC55-4B0E-B926-B5887E233B12}" type="presOf" srcId="{ED971474-B275-4E4A-9776-06411FC6E44D}" destId="{E0D8CB5C-7C84-4A73-9C88-69EEFD43A4CB}" srcOrd="1" destOrd="0" presId="urn:microsoft.com/office/officeart/2005/8/layout/list1"/>
    <dgm:cxn modelId="{479374A3-D30A-456F-88E2-E091D00C62C7}" type="presOf" srcId="{049795B1-8603-482D-944E-1020E63C7FFE}" destId="{7E4789AA-E875-47D2-B9D7-5C811D9019BA}" srcOrd="1" destOrd="0" presId="urn:microsoft.com/office/officeart/2005/8/layout/list1"/>
    <dgm:cxn modelId="{E0939FE6-F4F4-4741-9F57-5872081D90C1}" type="presOf" srcId="{50E71108-FE60-4343-9DC9-472429364B6A}" destId="{AF712538-1E07-46C2-B469-F73F8EAB325E}" srcOrd="0" destOrd="0" presId="urn:microsoft.com/office/officeart/2005/8/layout/list1"/>
    <dgm:cxn modelId="{B0D75735-1609-4423-A8CC-2C3EE07743CB}" type="presParOf" srcId="{94EA65D6-CCCF-4C26-A95E-7967085695C1}" destId="{59DC6DE1-2B36-45B3-9A92-09BD7F8DB0D3}" srcOrd="0" destOrd="0" presId="urn:microsoft.com/office/officeart/2005/8/layout/list1"/>
    <dgm:cxn modelId="{21E20519-6E24-44C5-BDA0-E0C91E6DFAE5}" type="presParOf" srcId="{59DC6DE1-2B36-45B3-9A92-09BD7F8DB0D3}" destId="{18E2856D-7D63-4BD4-8CAA-4F20D8E0A9F1}" srcOrd="0" destOrd="0" presId="urn:microsoft.com/office/officeart/2005/8/layout/list1"/>
    <dgm:cxn modelId="{3D08FB25-E658-4565-A7D5-155DC31B7C76}" type="presParOf" srcId="{59DC6DE1-2B36-45B3-9A92-09BD7F8DB0D3}" destId="{7E4789AA-E875-47D2-B9D7-5C811D9019BA}" srcOrd="1" destOrd="0" presId="urn:microsoft.com/office/officeart/2005/8/layout/list1"/>
    <dgm:cxn modelId="{81FFF8CF-2761-4ECB-8357-30FDDAAAF416}" type="presParOf" srcId="{94EA65D6-CCCF-4C26-A95E-7967085695C1}" destId="{516D48A3-0E32-4CA8-9227-620DCDE7BE57}" srcOrd="1" destOrd="0" presId="urn:microsoft.com/office/officeart/2005/8/layout/list1"/>
    <dgm:cxn modelId="{04D51FCC-8D68-4EF9-843A-F7EE5BE7B223}" type="presParOf" srcId="{94EA65D6-CCCF-4C26-A95E-7967085695C1}" destId="{2C7FA08D-3DB9-4597-9B09-D35BC2FB60E6}" srcOrd="2" destOrd="0" presId="urn:microsoft.com/office/officeart/2005/8/layout/list1"/>
    <dgm:cxn modelId="{DCC46332-5894-4522-9E6D-1A63ADF945FA}" type="presParOf" srcId="{94EA65D6-CCCF-4C26-A95E-7967085695C1}" destId="{328D4354-EB69-454B-8546-F6808479D840}" srcOrd="3" destOrd="0" presId="urn:microsoft.com/office/officeart/2005/8/layout/list1"/>
    <dgm:cxn modelId="{A7726F93-5F46-4739-82BE-5A5B473B4166}" type="presParOf" srcId="{94EA65D6-CCCF-4C26-A95E-7967085695C1}" destId="{0240DFC1-AC20-4E8C-8B71-50595A783C41}" srcOrd="4" destOrd="0" presId="urn:microsoft.com/office/officeart/2005/8/layout/list1"/>
    <dgm:cxn modelId="{4FB7C84A-0361-485E-8433-90DCBAC53A12}" type="presParOf" srcId="{0240DFC1-AC20-4E8C-8B71-50595A783C41}" destId="{FB32A146-D4DA-4536-843E-9162EBF2E867}" srcOrd="0" destOrd="0" presId="urn:microsoft.com/office/officeart/2005/8/layout/list1"/>
    <dgm:cxn modelId="{B48115B2-2A23-4EE3-9BC2-B996A0CEC417}" type="presParOf" srcId="{0240DFC1-AC20-4E8C-8B71-50595A783C41}" destId="{E0D8CB5C-7C84-4A73-9C88-69EEFD43A4CB}" srcOrd="1" destOrd="0" presId="urn:microsoft.com/office/officeart/2005/8/layout/list1"/>
    <dgm:cxn modelId="{76DBD419-210D-4C28-9FED-2A8CEE4F0D03}" type="presParOf" srcId="{94EA65D6-CCCF-4C26-A95E-7967085695C1}" destId="{FFA3FEB1-B62B-4DA4-8AFD-C94C516F7D47}" srcOrd="5" destOrd="0" presId="urn:microsoft.com/office/officeart/2005/8/layout/list1"/>
    <dgm:cxn modelId="{6EA552AD-12E9-41AF-A66F-CA0D15E61CBA}" type="presParOf" srcId="{94EA65D6-CCCF-4C26-A95E-7967085695C1}" destId="{D78ABC5F-E3C2-4463-95A3-06D1A68DF8B6}" srcOrd="6" destOrd="0" presId="urn:microsoft.com/office/officeart/2005/8/layout/list1"/>
    <dgm:cxn modelId="{0E857FB2-25C0-40F1-B348-49CA1621BDDC}" type="presParOf" srcId="{94EA65D6-CCCF-4C26-A95E-7967085695C1}" destId="{72DBE77B-98DD-41E2-A8EC-F23ECF804AF8}" srcOrd="7" destOrd="0" presId="urn:microsoft.com/office/officeart/2005/8/layout/list1"/>
    <dgm:cxn modelId="{A016F138-03B6-40E8-AAE6-12844EA79F78}" type="presParOf" srcId="{94EA65D6-CCCF-4C26-A95E-7967085695C1}" destId="{EAB327D5-B4DB-4F79-9D3F-C79E28878405}" srcOrd="8" destOrd="0" presId="urn:microsoft.com/office/officeart/2005/8/layout/list1"/>
    <dgm:cxn modelId="{21B30821-C82D-421C-9A0D-783AD68AF623}" type="presParOf" srcId="{EAB327D5-B4DB-4F79-9D3F-C79E28878405}" destId="{2A6A973F-CBFA-44D2-ABE2-C145119BF248}" srcOrd="0" destOrd="0" presId="urn:microsoft.com/office/officeart/2005/8/layout/list1"/>
    <dgm:cxn modelId="{28E4D8D1-557C-47DB-9F8A-64B207AB63BC}" type="presParOf" srcId="{EAB327D5-B4DB-4F79-9D3F-C79E28878405}" destId="{35F8C57F-7CF9-4BB5-A312-B458057897F2}" srcOrd="1" destOrd="0" presId="urn:microsoft.com/office/officeart/2005/8/layout/list1"/>
    <dgm:cxn modelId="{486C921A-F8CE-4BFC-BAC8-407632467B4B}" type="presParOf" srcId="{94EA65D6-CCCF-4C26-A95E-7967085695C1}" destId="{FD7121AB-81D6-4EBF-9679-19BD88FB9543}" srcOrd="9" destOrd="0" presId="urn:microsoft.com/office/officeart/2005/8/layout/list1"/>
    <dgm:cxn modelId="{520DED91-E24D-4368-80ED-4FA94275B292}" type="presParOf" srcId="{94EA65D6-CCCF-4C26-A95E-7967085695C1}" destId="{5C47B157-500F-4AD8-875C-B241853AEEB9}" srcOrd="10" destOrd="0" presId="urn:microsoft.com/office/officeart/2005/8/layout/list1"/>
    <dgm:cxn modelId="{B314C232-2564-4EE2-AFE7-4C80F0FD56C0}" type="presParOf" srcId="{94EA65D6-CCCF-4C26-A95E-7967085695C1}" destId="{31CEF646-820F-4688-9990-9D614F28337E}" srcOrd="11" destOrd="0" presId="urn:microsoft.com/office/officeart/2005/8/layout/list1"/>
    <dgm:cxn modelId="{488540AC-9B96-4192-BE24-50DEED0AA0F8}" type="presParOf" srcId="{94EA65D6-CCCF-4C26-A95E-7967085695C1}" destId="{35FA82D9-AE77-4FFD-AAB2-50C36E072C94}" srcOrd="12" destOrd="0" presId="urn:microsoft.com/office/officeart/2005/8/layout/list1"/>
    <dgm:cxn modelId="{C3602E83-5C2F-4489-8E2C-CFB746391742}" type="presParOf" srcId="{35FA82D9-AE77-4FFD-AAB2-50C36E072C94}" destId="{AF712538-1E07-46C2-B469-F73F8EAB325E}" srcOrd="0" destOrd="0" presId="urn:microsoft.com/office/officeart/2005/8/layout/list1"/>
    <dgm:cxn modelId="{7050B103-DB7D-428D-B571-87A7AFCA865D}" type="presParOf" srcId="{35FA82D9-AE77-4FFD-AAB2-50C36E072C94}" destId="{CA45A342-E7A6-4840-A34F-C4B7649975BE}" srcOrd="1" destOrd="0" presId="urn:microsoft.com/office/officeart/2005/8/layout/list1"/>
    <dgm:cxn modelId="{36B0572D-7785-460A-BA45-6617E3F945A5}" type="presParOf" srcId="{94EA65D6-CCCF-4C26-A95E-7967085695C1}" destId="{1C6FF3CE-748C-48F5-99A2-D688A389F4E1}" srcOrd="13" destOrd="0" presId="urn:microsoft.com/office/officeart/2005/8/layout/list1"/>
    <dgm:cxn modelId="{EE0077ED-6767-4B87-94A5-9FBA9DA9BCDB}" type="presParOf" srcId="{94EA65D6-CCCF-4C26-A95E-7967085695C1}" destId="{50866EB7-4547-4971-A30F-271CD7CA92E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2871B-928E-4ECD-9082-01218AB34FF8}">
      <dsp:nvSpPr>
        <dsp:cNvPr id="0" name=""/>
        <dsp:cNvSpPr/>
      </dsp:nvSpPr>
      <dsp:spPr>
        <a:xfrm>
          <a:off x="0" y="662472"/>
          <a:ext cx="1017300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2CB443-7C83-4ACE-BEBF-797CB3E7FE4B}">
      <dsp:nvSpPr>
        <dsp:cNvPr id="0" name=""/>
        <dsp:cNvSpPr/>
      </dsp:nvSpPr>
      <dsp:spPr>
        <a:xfrm>
          <a:off x="504039" y="268785"/>
          <a:ext cx="9668966" cy="11521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9161" tIns="0" rIns="269161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Сильная нервная система</a:t>
          </a:r>
          <a:endParaRPr lang="ru-RU" sz="4400" b="1" kern="1200" dirty="0"/>
        </a:p>
      </dsp:txBody>
      <dsp:txXfrm>
        <a:off x="560281" y="325027"/>
        <a:ext cx="9556482" cy="1039643"/>
      </dsp:txXfrm>
    </dsp:sp>
    <dsp:sp modelId="{30010C8E-A693-4CEE-AF7E-0A2D60037EF5}">
      <dsp:nvSpPr>
        <dsp:cNvPr id="0" name=""/>
        <dsp:cNvSpPr/>
      </dsp:nvSpPr>
      <dsp:spPr>
        <a:xfrm>
          <a:off x="0" y="2340792"/>
          <a:ext cx="1017300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F84F2F-9C8A-42BB-AB1F-BAC8D54AA65F}">
      <dsp:nvSpPr>
        <dsp:cNvPr id="0" name=""/>
        <dsp:cNvSpPr/>
      </dsp:nvSpPr>
      <dsp:spPr>
        <a:xfrm>
          <a:off x="484310" y="1794672"/>
          <a:ext cx="9686202" cy="10922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9161" tIns="0" rIns="269161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Слабая нервная система</a:t>
          </a:r>
          <a:endParaRPr lang="ru-RU" sz="4400" b="1" kern="1200" dirty="0"/>
        </a:p>
      </dsp:txBody>
      <dsp:txXfrm>
        <a:off x="537629" y="1847991"/>
        <a:ext cx="9579564" cy="985602"/>
      </dsp:txXfrm>
    </dsp:sp>
    <dsp:sp modelId="{20C250C9-22B2-4BEB-A19F-E1E0BAA93BDB}">
      <dsp:nvSpPr>
        <dsp:cNvPr id="0" name=""/>
        <dsp:cNvSpPr/>
      </dsp:nvSpPr>
      <dsp:spPr>
        <a:xfrm>
          <a:off x="0" y="4963441"/>
          <a:ext cx="1017300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z="-161800" extrusionH="10600" prstMaterial="matte">
          <a:bevelT w="90600" h="18600" prst="softRound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F1ED7-4247-41D8-9F12-0EC2497DF960}">
      <dsp:nvSpPr>
        <dsp:cNvPr id="0" name=""/>
        <dsp:cNvSpPr/>
      </dsp:nvSpPr>
      <dsp:spPr>
        <a:xfrm>
          <a:off x="484310" y="3472992"/>
          <a:ext cx="9686202" cy="203656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9161" tIns="0" rIns="269161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4000" b="1" kern="1200" dirty="0" smtClean="0"/>
            <a:t>Неразвитая способность к самостоятельной учебной деятельности</a:t>
          </a:r>
          <a:endParaRPr lang="ru-RU" sz="4000" b="1" kern="1200" dirty="0"/>
        </a:p>
      </dsp:txBody>
      <dsp:txXfrm>
        <a:off x="583727" y="3572409"/>
        <a:ext cx="9487368" cy="18377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BB9CA-C3E5-42B5-B3FA-E742A91914C1}">
      <dsp:nvSpPr>
        <dsp:cNvPr id="0" name=""/>
        <dsp:cNvSpPr/>
      </dsp:nvSpPr>
      <dsp:spPr>
        <a:xfrm>
          <a:off x="0" y="373808"/>
          <a:ext cx="9144000" cy="630000"/>
        </a:xfrm>
        <a:prstGeom prst="rect">
          <a:avLst/>
        </a:prstGeom>
        <a:solidFill>
          <a:srgbClr val="6699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07990C-F99D-42F1-9960-04D42515121C}">
      <dsp:nvSpPr>
        <dsp:cNvPr id="0" name=""/>
        <dsp:cNvSpPr/>
      </dsp:nvSpPr>
      <dsp:spPr>
        <a:xfrm>
          <a:off x="457200" y="4808"/>
          <a:ext cx="7013356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С детства отважны, не боятся риска</a:t>
          </a:r>
          <a:endParaRPr lang="ru-RU" sz="2400" b="1" i="0" kern="1200" dirty="0"/>
        </a:p>
      </dsp:txBody>
      <dsp:txXfrm>
        <a:off x="493226" y="40834"/>
        <a:ext cx="6941304" cy="665948"/>
      </dsp:txXfrm>
    </dsp:sp>
    <dsp:sp modelId="{9D4868F1-8344-471D-BC06-E087AD0D92D9}">
      <dsp:nvSpPr>
        <dsp:cNvPr id="0" name=""/>
        <dsp:cNvSpPr/>
      </dsp:nvSpPr>
      <dsp:spPr>
        <a:xfrm>
          <a:off x="0" y="1507808"/>
          <a:ext cx="9144000" cy="630000"/>
        </a:xfrm>
        <a:prstGeom prst="rect">
          <a:avLst/>
        </a:prstGeom>
        <a:solidFill>
          <a:srgbClr val="6699FF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F0DD39-69EE-480B-98E5-E141CC964272}">
      <dsp:nvSpPr>
        <dsp:cNvPr id="0" name=""/>
        <dsp:cNvSpPr/>
      </dsp:nvSpPr>
      <dsp:spPr>
        <a:xfrm>
          <a:off x="457200" y="1138808"/>
          <a:ext cx="7013356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Самостоятельны, независимы, спорят, но  с начальных классов учатся стабильно успешно</a:t>
          </a:r>
          <a:endParaRPr lang="ru-RU" sz="2400" b="1" i="0" kern="1200" dirty="0"/>
        </a:p>
      </dsp:txBody>
      <dsp:txXfrm>
        <a:off x="493226" y="1174834"/>
        <a:ext cx="6941304" cy="665948"/>
      </dsp:txXfrm>
    </dsp:sp>
    <dsp:sp modelId="{A9CB6101-AF54-4071-852E-A34135DA3EF1}">
      <dsp:nvSpPr>
        <dsp:cNvPr id="0" name=""/>
        <dsp:cNvSpPr/>
      </dsp:nvSpPr>
      <dsp:spPr>
        <a:xfrm>
          <a:off x="0" y="2641808"/>
          <a:ext cx="9144000" cy="630000"/>
        </a:xfrm>
        <a:prstGeom prst="rect">
          <a:avLst/>
        </a:prstGeom>
        <a:solidFill>
          <a:srgbClr val="6699FF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FD1ED2-F9BD-4C79-8BD7-48C775CD2727}">
      <dsp:nvSpPr>
        <dsp:cNvPr id="0" name=""/>
        <dsp:cNvSpPr/>
      </dsp:nvSpPr>
      <dsp:spPr>
        <a:xfrm>
          <a:off x="457200" y="2272808"/>
          <a:ext cx="7013356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Им всегда нравятся ситуации испытания их способностей</a:t>
          </a:r>
          <a:endParaRPr lang="ru-RU" sz="2400" b="1" i="0" kern="1200" dirty="0"/>
        </a:p>
      </dsp:txBody>
      <dsp:txXfrm>
        <a:off x="493226" y="2308834"/>
        <a:ext cx="6941304" cy="665948"/>
      </dsp:txXfrm>
    </dsp:sp>
    <dsp:sp modelId="{ED730640-9CE4-40A4-AEC9-5557B2CFC08D}">
      <dsp:nvSpPr>
        <dsp:cNvPr id="0" name=""/>
        <dsp:cNvSpPr/>
      </dsp:nvSpPr>
      <dsp:spPr>
        <a:xfrm>
          <a:off x="0" y="3775808"/>
          <a:ext cx="9144000" cy="630000"/>
        </a:xfrm>
        <a:prstGeom prst="rect">
          <a:avLst/>
        </a:prstGeom>
        <a:solidFill>
          <a:srgbClr val="6699FF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7564E-3578-4B40-9066-FA0D32003482}">
      <dsp:nvSpPr>
        <dsp:cNvPr id="0" name=""/>
        <dsp:cNvSpPr/>
      </dsp:nvSpPr>
      <dsp:spPr>
        <a:xfrm>
          <a:off x="507999" y="3471250"/>
          <a:ext cx="6911775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Они с удовольствием делятся своими достижениями, благодарны за участие  в них</a:t>
          </a:r>
          <a:endParaRPr lang="ru-RU" sz="2400" b="1" i="0" kern="1200" dirty="0"/>
        </a:p>
      </dsp:txBody>
      <dsp:txXfrm>
        <a:off x="544025" y="3507276"/>
        <a:ext cx="6839723" cy="665948"/>
      </dsp:txXfrm>
    </dsp:sp>
    <dsp:sp modelId="{A51D8DC0-1F9D-4C0C-ADAC-AC5D7B0B1595}">
      <dsp:nvSpPr>
        <dsp:cNvPr id="0" name=""/>
        <dsp:cNvSpPr/>
      </dsp:nvSpPr>
      <dsp:spPr>
        <a:xfrm>
          <a:off x="0" y="4909808"/>
          <a:ext cx="9144000" cy="630000"/>
        </a:xfrm>
        <a:prstGeom prst="rect">
          <a:avLst/>
        </a:prstGeom>
        <a:solidFill>
          <a:srgbClr val="6699FF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731EA1-C4A6-445C-A335-D53F1173EAB1}">
      <dsp:nvSpPr>
        <dsp:cNvPr id="0" name=""/>
        <dsp:cNvSpPr/>
      </dsp:nvSpPr>
      <dsp:spPr>
        <a:xfrm>
          <a:off x="457200" y="4540808"/>
          <a:ext cx="6976872" cy="7380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При неудачах они не опускают руки, наоборот, у них возникает азарт достижения успеха</a:t>
          </a:r>
          <a:endParaRPr lang="ru-RU" sz="2400" b="1" i="0" kern="1200" dirty="0"/>
        </a:p>
      </dsp:txBody>
      <dsp:txXfrm>
        <a:off x="493226" y="4576834"/>
        <a:ext cx="6904820" cy="665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348C9-8343-4E62-BB76-6528D81FA6F2}">
      <dsp:nvSpPr>
        <dsp:cNvPr id="0" name=""/>
        <dsp:cNvSpPr/>
      </dsp:nvSpPr>
      <dsp:spPr>
        <a:xfrm>
          <a:off x="0" y="351116"/>
          <a:ext cx="9144000" cy="554400"/>
        </a:xfrm>
        <a:prstGeom prst="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4ED42D-A2BD-4BF7-BC24-D5E7694F4FA8}">
      <dsp:nvSpPr>
        <dsp:cNvPr id="0" name=""/>
        <dsp:cNvSpPr/>
      </dsp:nvSpPr>
      <dsp:spPr>
        <a:xfrm>
          <a:off x="457200" y="26396"/>
          <a:ext cx="640080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/>
            <a:t>Боятся отвечать на уроках, особенно у доски, жалуются на головные боли, сонливость</a:t>
          </a:r>
          <a:endParaRPr lang="ru-RU" sz="2200" b="1" i="0" kern="1200" dirty="0"/>
        </a:p>
      </dsp:txBody>
      <dsp:txXfrm>
        <a:off x="488903" y="58099"/>
        <a:ext cx="6337394" cy="586034"/>
      </dsp:txXfrm>
    </dsp:sp>
    <dsp:sp modelId="{8DBC2073-5260-4AAF-9293-D8AF358E5250}">
      <dsp:nvSpPr>
        <dsp:cNvPr id="0" name=""/>
        <dsp:cNvSpPr/>
      </dsp:nvSpPr>
      <dsp:spPr>
        <a:xfrm>
          <a:off x="0" y="1757897"/>
          <a:ext cx="9144000" cy="554400"/>
        </a:xfrm>
        <a:prstGeom prst="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F166CA-8620-4819-ABE7-193B3225808C}">
      <dsp:nvSpPr>
        <dsp:cNvPr id="0" name=""/>
        <dsp:cNvSpPr/>
      </dsp:nvSpPr>
      <dsp:spPr>
        <a:xfrm>
          <a:off x="423335" y="1101339"/>
          <a:ext cx="6400800" cy="105830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/>
            <a:t>Переживания настолько ухудшают их мышление, что они не решают задачи, посильные им в спокойной ситуации</a:t>
          </a:r>
          <a:endParaRPr lang="ru-RU" sz="2200" b="1" i="0" kern="1200" dirty="0"/>
        </a:p>
      </dsp:txBody>
      <dsp:txXfrm>
        <a:off x="474997" y="1153001"/>
        <a:ext cx="6297476" cy="954977"/>
      </dsp:txXfrm>
    </dsp:sp>
    <dsp:sp modelId="{A8433F1A-AEB8-4C61-913F-C465708FB15B}">
      <dsp:nvSpPr>
        <dsp:cNvPr id="0" name=""/>
        <dsp:cNvSpPr/>
      </dsp:nvSpPr>
      <dsp:spPr>
        <a:xfrm>
          <a:off x="0" y="2755817"/>
          <a:ext cx="9144000" cy="554400"/>
        </a:xfrm>
        <a:prstGeom prst="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374A60E-E095-4B6F-99DD-8843EA87CBC2}">
      <dsp:nvSpPr>
        <dsp:cNvPr id="0" name=""/>
        <dsp:cNvSpPr/>
      </dsp:nvSpPr>
      <dsp:spPr>
        <a:xfrm>
          <a:off x="457200" y="2431097"/>
          <a:ext cx="640080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/>
            <a:t>Обидчивы и нуждаются в успокоении  в кризисных ситуациях</a:t>
          </a:r>
          <a:endParaRPr lang="ru-RU" sz="2200" b="1" i="0" kern="1200" dirty="0"/>
        </a:p>
      </dsp:txBody>
      <dsp:txXfrm>
        <a:off x="488903" y="2462800"/>
        <a:ext cx="6337394" cy="586034"/>
      </dsp:txXfrm>
    </dsp:sp>
    <dsp:sp modelId="{B691687F-A7BD-4C04-B450-4A9597322396}">
      <dsp:nvSpPr>
        <dsp:cNvPr id="0" name=""/>
        <dsp:cNvSpPr/>
      </dsp:nvSpPr>
      <dsp:spPr>
        <a:xfrm>
          <a:off x="0" y="3753737"/>
          <a:ext cx="9144000" cy="554400"/>
        </a:xfrm>
        <a:prstGeom prst="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443683-CCD1-4183-B7B8-6C138F69192B}">
      <dsp:nvSpPr>
        <dsp:cNvPr id="0" name=""/>
        <dsp:cNvSpPr/>
      </dsp:nvSpPr>
      <dsp:spPr>
        <a:xfrm>
          <a:off x="457200" y="3429017"/>
          <a:ext cx="640080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/>
            <a:t>Подолгу переживают из-за низких оценок за задания</a:t>
          </a:r>
          <a:endParaRPr lang="ru-RU" sz="2200" b="1" i="0" kern="1200" dirty="0"/>
        </a:p>
      </dsp:txBody>
      <dsp:txXfrm>
        <a:off x="488903" y="3460720"/>
        <a:ext cx="6337394" cy="586034"/>
      </dsp:txXfrm>
    </dsp:sp>
    <dsp:sp modelId="{BCCA9F82-0CB7-4F03-BA83-D85A80307BBA}">
      <dsp:nvSpPr>
        <dsp:cNvPr id="0" name=""/>
        <dsp:cNvSpPr/>
      </dsp:nvSpPr>
      <dsp:spPr>
        <a:xfrm>
          <a:off x="0" y="4751657"/>
          <a:ext cx="9144000" cy="554400"/>
        </a:xfrm>
        <a:prstGeom prst="rect">
          <a:avLst/>
        </a:prstGeom>
        <a:solidFill>
          <a:srgbClr val="66FF33">
            <a:alpha val="90000"/>
          </a:srgb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1C781C-F1B9-4605-878C-FB24562CD637}">
      <dsp:nvSpPr>
        <dsp:cNvPr id="0" name=""/>
        <dsp:cNvSpPr/>
      </dsp:nvSpPr>
      <dsp:spPr>
        <a:xfrm>
          <a:off x="457200" y="4426937"/>
          <a:ext cx="6400800" cy="6494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/>
            <a:t>В классе не претендуют на роль лидера, и часто при поручениях не справляются  с нею</a:t>
          </a:r>
          <a:endParaRPr lang="ru-RU" sz="2200" b="1" i="0" kern="1200" dirty="0"/>
        </a:p>
      </dsp:txBody>
      <dsp:txXfrm>
        <a:off x="488903" y="4458640"/>
        <a:ext cx="6337394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FA08D-3DB9-4597-9B09-D35BC2FB60E6}">
      <dsp:nvSpPr>
        <dsp:cNvPr id="0" name=""/>
        <dsp:cNvSpPr/>
      </dsp:nvSpPr>
      <dsp:spPr>
        <a:xfrm>
          <a:off x="0" y="631542"/>
          <a:ext cx="9144000" cy="596675"/>
        </a:xfrm>
        <a:prstGeom prst="rect">
          <a:avLst/>
        </a:prstGeom>
        <a:solidFill>
          <a:srgbClr val="CC6600">
            <a:alpha val="89804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4789AA-E875-47D2-B9D7-5C811D9019BA}">
      <dsp:nvSpPr>
        <dsp:cNvPr id="0" name=""/>
        <dsp:cNvSpPr/>
      </dsp:nvSpPr>
      <dsp:spPr>
        <a:xfrm>
          <a:off x="457200" y="142803"/>
          <a:ext cx="7864086" cy="8087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Не доводят дела до конца, начинают с интересом, но быстро угасают и бросают их незавершенными</a:t>
          </a:r>
          <a:endParaRPr lang="ru-RU" sz="2400" b="1" i="0" kern="1200" dirty="0"/>
        </a:p>
      </dsp:txBody>
      <dsp:txXfrm>
        <a:off x="496680" y="182283"/>
        <a:ext cx="7785126" cy="729800"/>
      </dsp:txXfrm>
    </dsp:sp>
    <dsp:sp modelId="{D78ABC5F-E3C2-4463-95A3-06D1A68DF8B6}">
      <dsp:nvSpPr>
        <dsp:cNvPr id="0" name=""/>
        <dsp:cNvSpPr/>
      </dsp:nvSpPr>
      <dsp:spPr>
        <a:xfrm>
          <a:off x="0" y="1639654"/>
          <a:ext cx="9144000" cy="671993"/>
        </a:xfrm>
        <a:prstGeom prst="rect">
          <a:avLst/>
        </a:prstGeom>
        <a:solidFill>
          <a:srgbClr val="CC6600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D8CB5C-7C84-4A73-9C88-69EEFD43A4CB}">
      <dsp:nvSpPr>
        <dsp:cNvPr id="0" name=""/>
        <dsp:cNvSpPr/>
      </dsp:nvSpPr>
      <dsp:spPr>
        <a:xfrm>
          <a:off x="457200" y="1445280"/>
          <a:ext cx="7849621" cy="45568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Преобладают пассивные способы проведения досуга</a:t>
          </a:r>
          <a:endParaRPr lang="ru-RU" sz="2400" b="1" i="0" kern="1200" dirty="0"/>
        </a:p>
      </dsp:txBody>
      <dsp:txXfrm>
        <a:off x="479445" y="1467525"/>
        <a:ext cx="7805131" cy="411192"/>
      </dsp:txXfrm>
    </dsp:sp>
    <dsp:sp modelId="{5C47B157-500F-4AD8-875C-B241853AEEB9}">
      <dsp:nvSpPr>
        <dsp:cNvPr id="0" name=""/>
        <dsp:cNvSpPr/>
      </dsp:nvSpPr>
      <dsp:spPr>
        <a:xfrm>
          <a:off x="0" y="3137965"/>
          <a:ext cx="9144000" cy="609379"/>
        </a:xfrm>
        <a:prstGeom prst="rect">
          <a:avLst/>
        </a:prstGeom>
        <a:solidFill>
          <a:srgbClr val="CC6600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F8C57F-7CF9-4BB5-A312-B458057897F2}">
      <dsp:nvSpPr>
        <dsp:cNvPr id="0" name=""/>
        <dsp:cNvSpPr/>
      </dsp:nvSpPr>
      <dsp:spPr>
        <a:xfrm>
          <a:off x="457200" y="2469996"/>
          <a:ext cx="7859670" cy="83032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Нет сложноорганизованного досуга – чтения, сложных развивающих компьютерных игр</a:t>
          </a:r>
          <a:endParaRPr lang="ru-RU" sz="2400" b="1" i="0" kern="1200" dirty="0"/>
        </a:p>
      </dsp:txBody>
      <dsp:txXfrm>
        <a:off x="497733" y="2510529"/>
        <a:ext cx="7778604" cy="749262"/>
      </dsp:txXfrm>
    </dsp:sp>
    <dsp:sp modelId="{50866EB7-4547-4971-A30F-271CD7CA92EE}">
      <dsp:nvSpPr>
        <dsp:cNvPr id="0" name=""/>
        <dsp:cNvSpPr/>
      </dsp:nvSpPr>
      <dsp:spPr>
        <a:xfrm>
          <a:off x="0" y="4591983"/>
          <a:ext cx="9144000" cy="507154"/>
        </a:xfrm>
        <a:prstGeom prst="rect">
          <a:avLst/>
        </a:prstGeom>
        <a:solidFill>
          <a:srgbClr val="CC6600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45A342-E7A6-4840-A34F-C4B7649975BE}">
      <dsp:nvSpPr>
        <dsp:cNvPr id="0" name=""/>
        <dsp:cNvSpPr/>
      </dsp:nvSpPr>
      <dsp:spPr>
        <a:xfrm>
          <a:off x="456753" y="3806745"/>
          <a:ext cx="7838949" cy="94759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Испытывали трудности с учебой и низкой успеваемостью в начальных классах</a:t>
          </a:r>
          <a:endParaRPr lang="ru-RU" sz="2400" b="1" i="0" kern="1200" dirty="0"/>
        </a:p>
      </dsp:txBody>
      <dsp:txXfrm>
        <a:off x="503011" y="3853003"/>
        <a:ext cx="7746433" cy="855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901C7-073E-463A-8112-1F1932048F5C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8C83C-EE8F-4725-98CA-07938DC202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83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8C83C-EE8F-4725-98CA-07938DC202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31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28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156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15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67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00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4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710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79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5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00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07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>
            <a:alpha val="4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9B36A-201D-4F6B-A019-917337222082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8708A-4905-4D60-8CD0-839262740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7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452" y="2733020"/>
            <a:ext cx="8960786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ЕГЭкзамен</a:t>
            </a:r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для семьи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447"/>
            <a:ext cx="4644008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CC3300"/>
                </a:solidFill>
              </a:rPr>
              <a:t>Хотите </a:t>
            </a:r>
            <a:r>
              <a:rPr lang="ru-RU" sz="2400" b="1" dirty="0" smtClean="0">
                <a:solidFill>
                  <a:srgbClr val="CC3300"/>
                </a:solidFill>
              </a:rPr>
              <a:t>ли Вы, </a:t>
            </a:r>
            <a:r>
              <a:rPr lang="ru-RU" sz="2400" b="1" dirty="0">
                <a:solidFill>
                  <a:srgbClr val="CC3300"/>
                </a:solidFill>
              </a:rPr>
              <a:t>не хотите ли Вы,</a:t>
            </a:r>
            <a:br>
              <a:rPr lang="ru-RU" sz="2400" b="1" dirty="0">
                <a:solidFill>
                  <a:srgbClr val="CC3300"/>
                </a:solidFill>
              </a:rPr>
            </a:br>
            <a:r>
              <a:rPr lang="ru-RU" sz="2400" b="1" dirty="0">
                <a:solidFill>
                  <a:srgbClr val="CC3300"/>
                </a:solidFill>
              </a:rPr>
              <a:t>Но </a:t>
            </a:r>
            <a:r>
              <a:rPr lang="ru-RU" sz="2400" b="1" dirty="0" smtClean="0">
                <a:solidFill>
                  <a:srgbClr val="CC3300"/>
                </a:solidFill>
              </a:rPr>
              <a:t>дело, товарищи, </a:t>
            </a:r>
            <a:r>
              <a:rPr lang="ru-RU" sz="2400" b="1" dirty="0">
                <a:solidFill>
                  <a:srgbClr val="CC3300"/>
                </a:solidFill>
              </a:rPr>
              <a:t>в том,</a:t>
            </a:r>
            <a:br>
              <a:rPr lang="ru-RU" sz="2400" b="1" dirty="0">
                <a:solidFill>
                  <a:srgbClr val="CC3300"/>
                </a:solidFill>
              </a:rPr>
            </a:br>
            <a:r>
              <a:rPr lang="ru-RU" sz="2400" b="1" dirty="0">
                <a:solidFill>
                  <a:srgbClr val="CC3300"/>
                </a:solidFill>
              </a:rPr>
              <a:t>Что прежде </a:t>
            </a:r>
            <a:r>
              <a:rPr lang="ru-RU" sz="2400" b="1" dirty="0" smtClean="0">
                <a:solidFill>
                  <a:srgbClr val="CC3300"/>
                </a:solidFill>
              </a:rPr>
              <a:t>всего мы - </a:t>
            </a:r>
            <a:r>
              <a:rPr lang="ru-RU" sz="2400" b="1" dirty="0">
                <a:solidFill>
                  <a:srgbClr val="CC3300"/>
                </a:solidFill>
              </a:rPr>
              <a:t>родители!</a:t>
            </a:r>
            <a:br>
              <a:rPr lang="ru-RU" sz="2400" b="1" dirty="0">
                <a:solidFill>
                  <a:srgbClr val="CC3300"/>
                </a:solidFill>
              </a:rPr>
            </a:br>
            <a:r>
              <a:rPr lang="ru-RU" sz="2400" b="1" dirty="0">
                <a:solidFill>
                  <a:srgbClr val="CC3300"/>
                </a:solidFill>
              </a:rPr>
              <a:t>А всё остальное потом</a:t>
            </a:r>
            <a:r>
              <a:rPr lang="ru-RU" sz="2400" b="1" dirty="0" smtClean="0">
                <a:solidFill>
                  <a:srgbClr val="CC3300"/>
                </a:solidFill>
              </a:rPr>
              <a:t>!</a:t>
            </a:r>
          </a:p>
          <a:p>
            <a:r>
              <a:rPr lang="ru-RU" sz="2400" b="1" dirty="0" smtClean="0">
                <a:solidFill>
                  <a:srgbClr val="CC3300"/>
                </a:solidFill>
              </a:rPr>
              <a:t>                             </a:t>
            </a:r>
            <a:r>
              <a:rPr lang="ru-RU" sz="2400" b="1" dirty="0" err="1" smtClean="0">
                <a:solidFill>
                  <a:srgbClr val="CC3300"/>
                </a:solidFill>
              </a:rPr>
              <a:t>Р.Рождественский</a:t>
            </a:r>
            <a:endParaRPr lang="ru-RU" sz="2400" b="1" dirty="0">
              <a:solidFill>
                <a:srgbClr val="CC33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66845" y="6033100"/>
            <a:ext cx="4476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C3300"/>
                </a:solidFill>
                <a:cs typeface="Times New Roman" pitchFamily="18" charset="0"/>
              </a:rPr>
              <a:t>МБОУ «Лицей №78 «Фарватер»</a:t>
            </a:r>
          </a:p>
          <a:p>
            <a:r>
              <a:rPr lang="ru-RU" sz="2400" b="1" dirty="0" smtClean="0">
                <a:solidFill>
                  <a:srgbClr val="CC3300"/>
                </a:solidFill>
                <a:cs typeface="Times New Roman" pitchFamily="18" charset="0"/>
              </a:rPr>
              <a:t>Педагог-психолог </a:t>
            </a:r>
            <a:r>
              <a:rPr lang="ru-RU" sz="2400" b="1" dirty="0" err="1" smtClean="0">
                <a:solidFill>
                  <a:srgbClr val="CC3300"/>
                </a:solidFill>
                <a:cs typeface="Times New Roman" pitchFamily="18" charset="0"/>
              </a:rPr>
              <a:t>Запарин</a:t>
            </a:r>
            <a:r>
              <a:rPr lang="ru-RU" sz="2400" b="1" dirty="0" smtClean="0">
                <a:solidFill>
                  <a:srgbClr val="CC3300"/>
                </a:solidFill>
                <a:cs typeface="Times New Roman" pitchFamily="18" charset="0"/>
              </a:rPr>
              <a:t> Д.Л.</a:t>
            </a:r>
            <a:endParaRPr lang="ru-RU" sz="2400" dirty="0">
              <a:solidFill>
                <a:srgbClr val="CC33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5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6896"/>
            <a:ext cx="9324528" cy="73183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Экзаменационный стресс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3991"/>
            <a:ext cx="916873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                         ПРИЧИНЫ</a:t>
            </a: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663300"/>
                </a:solidFill>
              </a:rPr>
              <a:t>  1. Интенсивная умственная деятельность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663300"/>
                </a:solidFill>
              </a:rPr>
              <a:t>  2. Негативные </a:t>
            </a:r>
            <a:r>
              <a:rPr lang="ru-RU" b="1" dirty="0">
                <a:solidFill>
                  <a:srgbClr val="663300"/>
                </a:solidFill>
              </a:rPr>
              <a:t>переживания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663300"/>
                </a:solidFill>
              </a:rPr>
              <a:t>  3. Нарушение </a:t>
            </a:r>
            <a:r>
              <a:rPr lang="ru-RU" b="1" dirty="0">
                <a:solidFill>
                  <a:srgbClr val="663300"/>
                </a:solidFill>
              </a:rPr>
              <a:t>режима сна и </a:t>
            </a:r>
            <a:r>
              <a:rPr lang="ru-RU" b="1" dirty="0" smtClean="0">
                <a:solidFill>
                  <a:srgbClr val="663300"/>
                </a:solidFill>
              </a:rPr>
              <a:t>отдыха </a:t>
            </a:r>
            <a:endParaRPr lang="ru-RU" b="1" dirty="0">
              <a:solidFill>
                <a:srgbClr val="663300"/>
              </a:solidFill>
            </a:endParaRPr>
          </a:p>
          <a:p>
            <a:pPr marL="0" indent="0" eaLnBrk="1" hangingPunct="1">
              <a:buNone/>
            </a:pPr>
            <a:r>
              <a:rPr lang="ru-RU" b="1" dirty="0" smtClean="0">
                <a:solidFill>
                  <a:srgbClr val="663300"/>
                </a:solidFill>
              </a:rPr>
              <a:t>  4. Нагрузка на одни и те же мышцы и органы</a:t>
            </a:r>
          </a:p>
          <a:p>
            <a:pPr marL="0" indent="0" eaLnBrk="1" hangingPunct="1">
              <a:buNone/>
            </a:pPr>
            <a:r>
              <a:rPr lang="ru-RU" b="1" dirty="0">
                <a:solidFill>
                  <a:srgbClr val="663300"/>
                </a:solidFill>
              </a:rPr>
              <a:t> </a:t>
            </a:r>
            <a:r>
              <a:rPr lang="ru-RU" b="1" dirty="0" smtClean="0">
                <a:solidFill>
                  <a:srgbClr val="663300"/>
                </a:solidFill>
              </a:rPr>
              <a:t>   из-за длительного сидения </a:t>
            </a:r>
          </a:p>
          <a:p>
            <a:pPr eaLnBrk="1" hangingPunct="1"/>
            <a:endParaRPr lang="ru-RU" dirty="0" smtClean="0">
              <a:solidFill>
                <a:srgbClr val="6633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9" y="4149080"/>
            <a:ext cx="2038350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45024"/>
            <a:ext cx="2350765" cy="316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5996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34037" cy="8367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Симптомы экзаменационного стресса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980728"/>
            <a:ext cx="8676456" cy="554461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ФИЗИОЛОГИЧЕСКИЕ СИМПТОМЫ: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663300"/>
                </a:solidFill>
              </a:rPr>
              <a:t>усиление кожной сыпи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663300"/>
                </a:solidFill>
              </a:rPr>
              <a:t>головные боли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663300"/>
                </a:solidFill>
              </a:rPr>
              <a:t>тошнота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</a:rPr>
              <a:t>учащённый пульс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</a:rPr>
              <a:t>мышечное напряжение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663300"/>
                </a:solidFill>
              </a:rPr>
              <a:t>«медвежья болезнь» (диарея)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663300"/>
                </a:solidFill>
              </a:rPr>
              <a:t>углубление и учащение дыхания 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663300"/>
                </a:solidFill>
              </a:rPr>
              <a:t>перепады артериального давления </a:t>
            </a:r>
          </a:p>
          <a:p>
            <a:pPr eaLnBrk="1" hangingPunct="1">
              <a:lnSpc>
                <a:spcPct val="80000"/>
              </a:lnSpc>
            </a:pPr>
            <a:endParaRPr lang="ru-RU" sz="2400" b="1" dirty="0" smtClean="0">
              <a:solidFill>
                <a:srgbClr val="6633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99538"/>
            <a:ext cx="2545813" cy="382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50621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Симптомы экзаменационного стресса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908720"/>
            <a:ext cx="8496944" cy="576064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663300"/>
                </a:solidFill>
              </a:rPr>
              <a:t>ЭМОЦИОНАЛЬНЫЕ СИМПТОМЫ: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чувство общего недомогания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растерянность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паника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страх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неуверенность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тревога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депрессия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подавленность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663300"/>
                </a:solidFill>
              </a:rPr>
              <a:t>раздражительность </a:t>
            </a:r>
          </a:p>
          <a:p>
            <a:pPr eaLnBrk="1" hangingPunct="1">
              <a:lnSpc>
                <a:spcPct val="90000"/>
              </a:lnSpc>
            </a:pPr>
            <a:endParaRPr lang="ru-RU" sz="2000" b="1" dirty="0" smtClean="0">
              <a:solidFill>
                <a:srgbClr val="6633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16832"/>
            <a:ext cx="3851920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36402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Симптомы экзаменационного стресса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-11158" y="908720"/>
            <a:ext cx="9145016" cy="5112568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663300"/>
                </a:solidFill>
              </a:rPr>
              <a:t>КОГНИТИВНЫЕ (ИНТЕЛЛЕКТУАЛЬНЫЕ) СИМПТОМЫ: 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</a:t>
            </a:r>
            <a:r>
              <a:rPr lang="ru-RU" b="1" dirty="0" smtClean="0">
                <a:solidFill>
                  <a:srgbClr val="663300"/>
                </a:solidFill>
              </a:rPr>
              <a:t>—</a:t>
            </a:r>
            <a:r>
              <a:rPr lang="ru-RU" b="1" i="1" dirty="0" smtClean="0">
                <a:solidFill>
                  <a:srgbClr val="663300"/>
                </a:solidFill>
              </a:rPr>
              <a:t> чрезмерная самокритика, сравнение своей подготовленности с другими в невыгодном для себя свете 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</a:t>
            </a:r>
            <a:r>
              <a:rPr lang="ru-RU" b="1" dirty="0" smtClean="0">
                <a:solidFill>
                  <a:srgbClr val="663300"/>
                </a:solidFill>
              </a:rPr>
              <a:t>— </a:t>
            </a:r>
            <a:r>
              <a:rPr lang="ru-RU" b="1" i="1" dirty="0" smtClean="0">
                <a:solidFill>
                  <a:srgbClr val="663300"/>
                </a:solidFill>
              </a:rPr>
              <a:t>неприятные воспоминания о провалах на экзаменах в прошлом (своих или чужих)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</a:t>
            </a:r>
            <a:r>
              <a:rPr lang="ru-RU" b="1" dirty="0" smtClean="0">
                <a:solidFill>
                  <a:srgbClr val="663300"/>
                </a:solidFill>
              </a:rPr>
              <a:t>—</a:t>
            </a:r>
            <a:r>
              <a:rPr lang="ru-RU" b="1" i="1" dirty="0" smtClean="0">
                <a:solidFill>
                  <a:srgbClr val="663300"/>
                </a:solidFill>
              </a:rPr>
              <a:t> воображение отрицательных последствий (</a:t>
            </a:r>
            <a:r>
              <a:rPr lang="ru-RU" b="1" i="1" dirty="0" err="1" smtClean="0">
                <a:solidFill>
                  <a:srgbClr val="663300"/>
                </a:solidFill>
              </a:rPr>
              <a:t>непоступление</a:t>
            </a:r>
            <a:r>
              <a:rPr lang="ru-RU" b="1" i="1" dirty="0" smtClean="0">
                <a:solidFill>
                  <a:srgbClr val="663300"/>
                </a:solidFill>
              </a:rPr>
              <a:t> в ВУЗ, финансовые трудности и др.) 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>
                <a:solidFill>
                  <a:srgbClr val="663300"/>
                </a:solidFill>
              </a:rPr>
              <a:t> </a:t>
            </a:r>
            <a:r>
              <a:rPr lang="ru-RU" b="1" i="1" dirty="0" smtClean="0">
                <a:solidFill>
                  <a:srgbClr val="663300"/>
                </a:solidFill>
              </a:rPr>
              <a:t>  </a:t>
            </a:r>
            <a:r>
              <a:rPr lang="ru-RU" b="1" dirty="0" smtClean="0">
                <a:solidFill>
                  <a:srgbClr val="663300"/>
                </a:solidFill>
              </a:rPr>
              <a:t>— </a:t>
            </a:r>
            <a:r>
              <a:rPr lang="ru-RU" b="1" i="1" dirty="0" smtClean="0">
                <a:solidFill>
                  <a:srgbClr val="663300"/>
                </a:solidFill>
              </a:rPr>
              <a:t>снижение </a:t>
            </a:r>
            <a:r>
              <a:rPr lang="ru-RU" b="1" i="1" dirty="0">
                <a:solidFill>
                  <a:srgbClr val="663300"/>
                </a:solidFill>
              </a:rPr>
              <a:t>способности к концентрации внимания, рассеянность 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</a:t>
            </a:r>
            <a:r>
              <a:rPr lang="ru-RU" b="1" dirty="0">
                <a:solidFill>
                  <a:srgbClr val="663300"/>
                </a:solidFill>
              </a:rPr>
              <a:t>— </a:t>
            </a:r>
            <a:r>
              <a:rPr lang="ru-RU" b="1" i="1" dirty="0" smtClean="0">
                <a:solidFill>
                  <a:srgbClr val="663300"/>
                </a:solidFill>
              </a:rPr>
              <a:t>кошмарные сновидения </a:t>
            </a:r>
          </a:p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</a:t>
            </a:r>
            <a:r>
              <a:rPr lang="ru-RU" b="1" dirty="0" smtClean="0">
                <a:solidFill>
                  <a:srgbClr val="663300"/>
                </a:solidFill>
              </a:rPr>
              <a:t>—</a:t>
            </a:r>
            <a:r>
              <a:rPr lang="ru-RU" b="1" i="1" dirty="0" smtClean="0">
                <a:solidFill>
                  <a:srgbClr val="663300"/>
                </a:solidFill>
              </a:rPr>
              <a:t> ухудшение памяти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 </a:t>
            </a:r>
            <a:endParaRPr lang="ru-RU" b="1" dirty="0" smtClean="0">
              <a:solidFill>
                <a:srgbClr val="6633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1" y="4293095"/>
            <a:ext cx="3814215" cy="256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09562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1" cy="83671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Симптомы экзаменационного стресса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4704"/>
            <a:ext cx="8892479" cy="4525963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3000" b="1" dirty="0" smtClean="0">
                <a:solidFill>
                  <a:srgbClr val="663300"/>
                </a:solidFill>
              </a:rPr>
              <a:t>ПОВЕДЕНЧЕСКИЕ СИМПТОМЫ:</a:t>
            </a:r>
            <a:r>
              <a:rPr lang="ru-RU" sz="3000" dirty="0" smtClean="0">
                <a:solidFill>
                  <a:srgbClr val="6633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b="1" i="1" dirty="0" smtClean="0">
                <a:solidFill>
                  <a:srgbClr val="663300"/>
                </a:solidFill>
              </a:rPr>
              <a:t>стремление заниматься любым другим делом, лишь бы не готовиться к экзамену 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b="1" i="1" dirty="0" smtClean="0">
                <a:solidFill>
                  <a:srgbClr val="663300"/>
                </a:solidFill>
              </a:rPr>
              <a:t>избегание любых напоминаний об экзаменах 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b="1" i="1" dirty="0" smtClean="0">
                <a:solidFill>
                  <a:srgbClr val="663300"/>
                </a:solidFill>
              </a:rPr>
              <a:t>уменьшение эффективности в учёбе в экзаменационный период 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b="1" i="1" dirty="0" smtClean="0">
                <a:solidFill>
                  <a:srgbClr val="663300"/>
                </a:solidFill>
              </a:rPr>
              <a:t>вовлечение других людей в тревожные разговоры о предстоящих экзаменах </a:t>
            </a:r>
          </a:p>
          <a:p>
            <a:pPr>
              <a:lnSpc>
                <a:spcPct val="80000"/>
              </a:lnSpc>
            </a:pPr>
            <a:r>
              <a:rPr lang="ru-RU" sz="3000" b="1" i="1" dirty="0">
                <a:solidFill>
                  <a:srgbClr val="663300"/>
                </a:solidFill>
              </a:rPr>
              <a:t>ухудшение аппетита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b="1" i="1" dirty="0" smtClean="0">
                <a:solidFill>
                  <a:srgbClr val="663300"/>
                </a:solidFill>
              </a:rPr>
              <a:t>ухудшение сна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4149080"/>
            <a:ext cx="7452320" cy="269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50013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3751"/>
            <a:ext cx="9216008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i="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ПОДДЕРЖКА НУЖНА ВСЕМ</a:t>
            </a:r>
            <a:endParaRPr lang="ru-RU" sz="5400" b="1" i="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0728"/>
            <a:ext cx="9144000" cy="587727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Поддерживать </a:t>
            </a:r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ребёнка –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значит верить в него.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Поддержка основана на вере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прирожденную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способность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личности преодолевать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жизненные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трудности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поддержке тех, кого она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считает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значимыми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себя.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Есть ещё один </a:t>
            </a:r>
            <a:r>
              <a:rPr lang="ru-RU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путь – научить </a:t>
            </a:r>
            <a:r>
              <a:rPr lang="ru-RU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справляться с </a:t>
            </a:r>
            <a:r>
              <a:rPr lang="ru-RU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различными задачами, </a:t>
            </a:r>
            <a:r>
              <a:rPr lang="ru-RU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создав </a:t>
            </a:r>
            <a:r>
              <a:rPr lang="ru-RU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у него установку</a:t>
            </a:r>
            <a:r>
              <a:rPr lang="ru-RU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«Ты сможешь это сделать». </a:t>
            </a:r>
          </a:p>
        </p:txBody>
      </p:sp>
    </p:spTree>
    <p:extLst>
      <p:ext uri="{BB962C8B-B14F-4D97-AF65-F5344CB8AC3E}">
        <p14:creationId xmlns:p14="http://schemas.microsoft.com/office/powerpoint/2010/main" val="396427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0" y="13828"/>
            <a:ext cx="925252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</a:rPr>
              <a:t>Психологическая поддержка - это один из важнейших факторов, определяющих успешность Вашего </a:t>
            </a:r>
            <a:r>
              <a:rPr lang="ru-RU" sz="3000" b="1" dirty="0" smtClean="0">
                <a:solidFill>
                  <a:srgbClr val="C00000"/>
                </a:solidFill>
              </a:rPr>
              <a:t>ребёнка в </a:t>
            </a:r>
            <a:r>
              <a:rPr lang="ru-RU" sz="3000" b="1" dirty="0">
                <a:solidFill>
                  <a:srgbClr val="C00000"/>
                </a:solidFill>
              </a:rPr>
              <a:t>сдаче единого государственного экзамена.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4797152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Наблюдайте за самочувствием ребенка: никто, кроме Вас, не сможет вовремя заметить и предотвратить ухудшение состояние ребенка, связанное с переутомлением.</a:t>
            </a:r>
          </a:p>
        </p:txBody>
      </p:sp>
      <p:pic>
        <p:nvPicPr>
          <p:cNvPr id="2050" name="Picture 2" descr="C:\Users\Дмитрий и семья\Desktop\Без названия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68938A"/>
              </a:clrFrom>
              <a:clrTo>
                <a:srgbClr val="68938A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577" y="1340768"/>
            <a:ext cx="526536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56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-28735" y="1139165"/>
            <a:ext cx="91440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     Чтобы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поддержать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ребёнка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необходимо!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 Опираться на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его сильные стороны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2. Избегать подчеркивания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его промахов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3. Проявлять веру в ребенка, сочувствие к нему, уверенность в его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силах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Создавать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дома обстановку дружелюбия и уважения, уметь и хотеть демонстрировать любовь и уважение к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ребенку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  5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. Будьте одновременно тверды и добры, но не выступайте в роли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судьи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  6. Поддерживайте своего ребенка, демонстрируйте, что понимаете его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переживания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0"/>
            <a:ext cx="7570086" cy="110799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Памятка </a:t>
            </a:r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родителям</a:t>
            </a:r>
          </a:p>
        </p:txBody>
      </p:sp>
    </p:spTree>
    <p:extLst>
      <p:ext uri="{BB962C8B-B14F-4D97-AF65-F5344CB8AC3E}">
        <p14:creationId xmlns:p14="http://schemas.microsoft.com/office/powerpoint/2010/main" val="339432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315416"/>
            <a:ext cx="8229600" cy="122413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Памятка родителям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696"/>
            <a:ext cx="9144000" cy="554461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Обратите внимание на питание ребёнка.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Такие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продукты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как рыба, творог, орехи, курага и т.д. стимулируют работу головного мозга.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Накануне экзамена обеспечьте ребёнку полноценный отдых, он должен отдохнуть и как следует выспаться.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ru-RU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Не критикуйте ребёнка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после экзамена.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ru-RU" sz="2400" b="1" dirty="0" smtClean="0">
              <a:solidFill>
                <a:srgbClr val="663300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</a:pPr>
            <a:endParaRPr lang="ru-RU" sz="2400" b="1" dirty="0">
              <a:solidFill>
                <a:srgbClr val="663300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934" y="3140968"/>
            <a:ext cx="4464496" cy="369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27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932135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0" dirty="0" smtClean="0">
                <a:solidFill>
                  <a:schemeClr val="accent2">
                    <a:lumMod val="50000"/>
                  </a:schemeClr>
                </a:solidFill>
              </a:rPr>
              <a:t>Вы тревожьтесь!  Это мешает! </a:t>
            </a:r>
          </a:p>
          <a:p>
            <a:pPr algn="ctr"/>
            <a:r>
              <a:rPr lang="ru-RU" sz="4400" b="1" i="0" dirty="0" smtClean="0">
                <a:solidFill>
                  <a:schemeClr val="accent2">
                    <a:lumMod val="50000"/>
                  </a:schemeClr>
                </a:solidFill>
              </a:rPr>
              <a:t>Не демонстрируйте тревожность </a:t>
            </a:r>
          </a:p>
          <a:p>
            <a:pPr algn="ctr"/>
            <a:r>
              <a:rPr lang="ru-RU" sz="4400" b="1" i="0" dirty="0" smtClean="0">
                <a:solidFill>
                  <a:schemeClr val="accent2">
                    <a:lumMod val="50000"/>
                  </a:schemeClr>
                </a:solidFill>
              </a:rPr>
              <a:t>о количестве баллов, которые ребенок получит на экзамене. Внушайте ребенку мысль - </a:t>
            </a:r>
          </a:p>
          <a:p>
            <a:pPr algn="ctr"/>
            <a:r>
              <a:rPr lang="ru-RU" sz="4400" b="1" i="0" dirty="0" smtClean="0">
                <a:solidFill>
                  <a:srgbClr val="CC0000"/>
                </a:solidFill>
              </a:rPr>
              <a:t>количество баллов не является совершенным измерением </a:t>
            </a:r>
          </a:p>
          <a:p>
            <a:pPr algn="ctr"/>
            <a:r>
              <a:rPr lang="ru-RU" sz="4400" b="1" i="0" dirty="0" smtClean="0">
                <a:solidFill>
                  <a:srgbClr val="CC0000"/>
                </a:solidFill>
              </a:rPr>
              <a:t>его возможностей</a:t>
            </a:r>
            <a:r>
              <a:rPr lang="ru-RU" sz="4400" b="1" dirty="0" smtClean="0">
                <a:solidFill>
                  <a:srgbClr val="CC0000"/>
                </a:solidFill>
              </a:rPr>
              <a:t>.</a:t>
            </a:r>
            <a:r>
              <a:rPr lang="ru-RU" sz="4400" b="1" dirty="0" smtClean="0"/>
              <a:t> 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1076" y="-127268"/>
            <a:ext cx="757008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Памятка родителям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20345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митрий и семья\Desktop\родителям о  егэ\Без названи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6"/>
          <a:stretch/>
        </p:blipFill>
        <p:spPr bwMode="auto">
          <a:xfrm>
            <a:off x="4842284" y="1988840"/>
            <a:ext cx="4301716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342" y="0"/>
            <a:ext cx="70029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Гулял по улице щенок -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Не то Пушок, не то Дружок.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Гулял в метель и солнцепёк,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И под дождём гулял и мок,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И если даже шёл снежок,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Гулял по улице щенок.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Гулял в жару, в мороз и в сырость,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Гулял, гулял, гулял</a:t>
            </a:r>
            <a:b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И вырос.</a:t>
            </a:r>
          </a:p>
          <a:p>
            <a:r>
              <a:rPr lang="ru-RU" sz="32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                            Вадим Левин.</a:t>
            </a:r>
            <a:endParaRPr lang="ru-RU" sz="32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748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Летучий Корабль-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6672" y="0"/>
            <a:ext cx="12197420" cy="6861651"/>
          </a:xfrm>
        </p:spPr>
      </p:pic>
    </p:spTree>
    <p:extLst>
      <p:ext uri="{BB962C8B-B14F-4D97-AF65-F5344CB8AC3E}">
        <p14:creationId xmlns:p14="http://schemas.microsoft.com/office/powerpoint/2010/main" val="142301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15"/>
            <a:ext cx="3263631" cy="324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7018" y="0"/>
            <a:ext cx="586698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Эйдемиллер</a:t>
            </a:r>
            <a:endParaRPr lang="ru-RU" sz="3200" b="1" dirty="0"/>
          </a:p>
          <a:p>
            <a:r>
              <a:rPr lang="ru-RU" sz="3200" b="1" dirty="0" smtClean="0"/>
              <a:t>Эдмонд </a:t>
            </a:r>
            <a:r>
              <a:rPr lang="ru-RU" sz="3200" b="1" dirty="0"/>
              <a:t>Георгиевич </a:t>
            </a:r>
            <a:r>
              <a:rPr lang="ru-RU" sz="3200" b="1" dirty="0" smtClean="0"/>
              <a:t>Основоположник семейной </a:t>
            </a:r>
            <a:r>
              <a:rPr lang="ru-RU" sz="3200" b="1" dirty="0"/>
              <a:t>психотерапии в СССР и России</a:t>
            </a:r>
          </a:p>
          <a:p>
            <a:r>
              <a:rPr lang="ru-RU" sz="3200" b="1" dirty="0"/>
              <a:t> </a:t>
            </a:r>
          </a:p>
          <a:p>
            <a:r>
              <a:rPr lang="ru-RU" sz="3200" b="1" dirty="0" smtClean="0"/>
              <a:t>Тест “Анализ семейных взаимоотношений”</a:t>
            </a:r>
            <a:br>
              <a:rPr lang="ru-RU" sz="3200" b="1" dirty="0" smtClean="0"/>
            </a:br>
            <a:r>
              <a:rPr lang="ru-RU" sz="3200" b="1" dirty="0" smtClean="0"/>
              <a:t>1. Все, что я делаю, я делаю ради моего сына (дочери).</a:t>
            </a:r>
            <a:br>
              <a:rPr lang="ru-RU" sz="3200" b="1" dirty="0" smtClean="0"/>
            </a:br>
            <a:r>
              <a:rPr lang="ru-RU" sz="3200" b="1" dirty="0" smtClean="0"/>
              <a:t>2. -----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22920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b="1" dirty="0"/>
              <a:t>(ПНК) Проекция на ребенка собственных нежелательных качеств.</a:t>
            </a:r>
          </a:p>
        </p:txBody>
      </p:sp>
    </p:spTree>
    <p:extLst>
      <p:ext uri="{BB962C8B-B14F-4D97-AF65-F5344CB8AC3E}">
        <p14:creationId xmlns:p14="http://schemas.microsoft.com/office/powerpoint/2010/main" val="45045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5801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-180528" y="836712"/>
            <a:ext cx="9408301" cy="4525963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Самое главное – 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снизить напряжение </a:t>
            </a: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и тревожность ребенка, обеспечить подходящие условия для занятий.</a:t>
            </a:r>
          </a:p>
          <a:p>
            <a:pPr eaLnBrk="1" hangingPunct="1">
              <a:spcBef>
                <a:spcPts val="0"/>
              </a:spcBef>
            </a:pPr>
            <a:endParaRPr lang="ru-RU" sz="6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307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4519506-06c88e30b15979b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47529"/>
            <a:ext cx="9721079" cy="461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9228" y="0"/>
            <a:ext cx="8964488" cy="2664295"/>
          </a:xfrm>
          <a:prstGeom prst="rect">
            <a:avLst/>
          </a:prstGeom>
        </p:spPr>
        <p:txBody>
          <a:bodyPr wrap="none">
            <a:prstTxWarp prst="textCanDow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успешно </a:t>
            </a:r>
          </a:p>
          <a:p>
            <a:r>
              <a:rPr lang="ru-RU" sz="6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сдадим ЕГЭ </a:t>
            </a:r>
            <a:endParaRPr lang="ru-RU" sz="6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718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ь_New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924944" y="-1467544"/>
            <a:ext cx="17232364" cy="9694056"/>
          </a:xfrm>
        </p:spPr>
      </p:pic>
    </p:spTree>
    <p:extLst>
      <p:ext uri="{BB962C8B-B14F-4D97-AF65-F5344CB8AC3E}">
        <p14:creationId xmlns:p14="http://schemas.microsoft.com/office/powerpoint/2010/main" val="376413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митрий и семья\Desktop\родителям о  егэ\f27abd1dfed4c8f6f2538202a744d9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01"/>
          <a:stretch/>
        </p:blipFill>
        <p:spPr bwMode="auto">
          <a:xfrm>
            <a:off x="0" y="0"/>
            <a:ext cx="9144000" cy="686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3207" y="1780754"/>
            <a:ext cx="6768752" cy="165424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03207" y="3434994"/>
            <a:ext cx="6768752" cy="170049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3207" y="0"/>
            <a:ext cx="6768752" cy="178075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ОБЩЕСТВО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ОКРУЖЕНИЕ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812448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09"/>
            <a:ext cx="9144000" cy="17373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Всех  детей  можно разделить на три группы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по способам реагирования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ситуацию стресса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239222"/>
              </p:ext>
            </p:extLst>
          </p:nvPr>
        </p:nvGraphicFramePr>
        <p:xfrm>
          <a:off x="-1044624" y="1196752"/>
          <a:ext cx="10173006" cy="5952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44062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16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Сильная нервная система</a:t>
            </a:r>
            <a:endParaRPr lang="ru-RU" sz="6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702781"/>
              </p:ext>
            </p:extLst>
          </p:nvPr>
        </p:nvGraphicFramePr>
        <p:xfrm>
          <a:off x="0" y="980728"/>
          <a:ext cx="91440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94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Слабая нервная система</a:t>
            </a:r>
            <a:endParaRPr lang="ru-RU" sz="66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601583"/>
              </p:ext>
            </p:extLst>
          </p:nvPr>
        </p:nvGraphicFramePr>
        <p:xfrm>
          <a:off x="0" y="1142984"/>
          <a:ext cx="9144000" cy="5332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988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52" y="188640"/>
            <a:ext cx="9144000" cy="100010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Ученики  с неразвитой способностью  к самостоятельной учебной деятельности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612009"/>
              </p:ext>
            </p:extLst>
          </p:nvPr>
        </p:nvGraphicFramePr>
        <p:xfrm>
          <a:off x="0" y="1357298"/>
          <a:ext cx="9144000" cy="5241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17386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rgbClr val="663300"/>
                </a:solidFill>
              </a:rPr>
              <a:t>Что такое стресс?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1200" b="1" i="1" dirty="0" smtClean="0"/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Стресс — состояние психического напряжения, возникающее у человека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под влиянием сильных переживаний. 	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Может оказывать как положительное,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так и отрицательное влияние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на жизнедеятельность,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вплоть до ее полной дезорганизации.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4000" b="1" dirty="0" smtClean="0">
                <a:solidFill>
                  <a:srgbClr val="663300"/>
                </a:solidFill>
              </a:rPr>
              <a:t>	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ru-RU" sz="3600" b="1" dirty="0">
              <a:solidFill>
                <a:srgbClr val="663300"/>
              </a:solidFill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ru-RU" sz="3600" dirty="0" smtClean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10574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696</Words>
  <Application>Microsoft Office PowerPoint</Application>
  <PresentationFormat>Экран (4:3)</PresentationFormat>
  <Paragraphs>129</Paragraphs>
  <Slides>24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Всех  детей  можно разделить на три группы  по способам реагирования  на ситуацию стресса</vt:lpstr>
      <vt:lpstr>Сильная нервная система</vt:lpstr>
      <vt:lpstr>Слабая нервная система</vt:lpstr>
      <vt:lpstr>Ученики  с неразвитой способностью  к самостоятельной учебной деятельности</vt:lpstr>
      <vt:lpstr>Что такое стресс?</vt:lpstr>
      <vt:lpstr>Экзаменационный стресс</vt:lpstr>
      <vt:lpstr>Симптомы экзаменационного стресса</vt:lpstr>
      <vt:lpstr>Симптомы экзаменационного стресса</vt:lpstr>
      <vt:lpstr>Симптомы экзаменационного стресса</vt:lpstr>
      <vt:lpstr>Симптомы экзаменационного стресса</vt:lpstr>
      <vt:lpstr>ПОДДЕРЖКА НУЖНА ВСЕМ</vt:lpstr>
      <vt:lpstr>Презентация PowerPoint</vt:lpstr>
      <vt:lpstr>Презентация PowerPoint</vt:lpstr>
      <vt:lpstr>Памятка родителям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 семья</dc:creator>
  <cp:lastModifiedBy>Дмитрий и семья</cp:lastModifiedBy>
  <cp:revision>65</cp:revision>
  <dcterms:created xsi:type="dcterms:W3CDTF">2023-01-20T18:18:34Z</dcterms:created>
  <dcterms:modified xsi:type="dcterms:W3CDTF">2023-01-24T09:54:40Z</dcterms:modified>
</cp:coreProperties>
</file>